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6"/>
  </p:notesMasterIdLst>
  <p:sldIdLst>
    <p:sldId id="256" r:id="rId5"/>
  </p:sldIdLst>
  <p:sldSz cx="43891200" cy="329184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1pPr>
    <a:lvl2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2pPr>
    <a:lvl3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3pPr>
    <a:lvl4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4pPr>
    <a:lvl5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5pPr>
    <a:lvl6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6pPr>
    <a:lvl7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7pPr>
    <a:lvl8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8pPr>
    <a:lvl9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9EAB5B1-4F5C-D5EC-40B1-4C4BDD506321}" v="10" dt="2021-03-15T18:40:26.466"/>
    <p1510:client id="{6732469F-C6AD-0E3A-BBB5-658E3A2BC829}" v="1" dt="2021-03-15T23:03:09.433"/>
    <p1510:client id="{9BC87120-94A6-C0BA-C13E-CB74DC16F2B5}" v="1" dt="2021-03-15T17:32:17.079"/>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E3F7"/>
          </a:solidFill>
        </a:fill>
      </a:tcStyle>
    </a:wholeTbl>
    <a:band2H>
      <a:tcTxStyle/>
      <a:tcStyle>
        <a:tcBdr/>
        <a:fill>
          <a:solidFill>
            <a:srgbClr val="E6F2FB"/>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CA"/>
          </a:solidFill>
        </a:fill>
      </a:tcStyle>
    </a:wholeTbl>
    <a:band2H>
      <a:tcTxStyle/>
      <a:tcStyle>
        <a:tcBdr/>
        <a:fill>
          <a:solidFill>
            <a:srgbClr val="FFFF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3CDDF"/>
          </a:solidFill>
        </a:fill>
      </a:tcStyle>
    </a:wholeTbl>
    <a:band2H>
      <a:tcTxStyle/>
      <a:tcStyle>
        <a:tcBdr/>
        <a:fill>
          <a:solidFill>
            <a:srgbClr val="EAE7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27"/>
  </p:normalViewPr>
  <p:slideViewPr>
    <p:cSldViewPr snapToGrid="0" snapToObjects="1">
      <p:cViewPr varScale="1">
        <p:scale>
          <a:sx n="23" d="100"/>
          <a:sy n="23" d="100"/>
        </p:scale>
        <p:origin x="1560" y="52"/>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son Gajda" userId="S::jgajda@ggc.edu::fa999476-ed2a-4d39-aaa9-56064780fb6c" providerId="AD" clId="Web-{9BC87120-94A6-C0BA-C13E-CB74DC16F2B5}"/>
    <pc:docChg chg="modSld">
      <pc:chgData name="Jason Gajda" userId="S::jgajda@ggc.edu::fa999476-ed2a-4d39-aaa9-56064780fb6c" providerId="AD" clId="Web-{9BC87120-94A6-C0BA-C13E-CB74DC16F2B5}" dt="2021-03-15T17:32:17.079" v="0"/>
      <pc:docMkLst>
        <pc:docMk/>
      </pc:docMkLst>
      <pc:sldChg chg="delSp delAnim">
        <pc:chgData name="Jason Gajda" userId="S::jgajda@ggc.edu::fa999476-ed2a-4d39-aaa9-56064780fb6c" providerId="AD" clId="Web-{9BC87120-94A6-C0BA-C13E-CB74DC16F2B5}" dt="2021-03-15T17:32:17.079" v="0"/>
        <pc:sldMkLst>
          <pc:docMk/>
          <pc:sldMk cId="0" sldId="256"/>
        </pc:sldMkLst>
        <pc:picChg chg="del">
          <ac:chgData name="Jason Gajda" userId="S::jgajda@ggc.edu::fa999476-ed2a-4d39-aaa9-56064780fb6c" providerId="AD" clId="Web-{9BC87120-94A6-C0BA-C13E-CB74DC16F2B5}" dt="2021-03-15T17:32:17.079" v="0"/>
          <ac:picMkLst>
            <pc:docMk/>
            <pc:sldMk cId="0" sldId="256"/>
            <ac:picMk id="2" creationId="{5C2129E8-0615-9D45-89E6-736BAD3281BF}"/>
          </ac:picMkLst>
        </pc:picChg>
      </pc:sldChg>
    </pc:docChg>
  </pc:docChgLst>
  <pc:docChgLst>
    <pc:chgData name="Jason Gajda" userId="S::jgajda@ggc.edu::fa999476-ed2a-4d39-aaa9-56064780fb6c" providerId="AD" clId="Web-{59EAB5B1-4F5C-D5EC-40B1-4C4BDD506321}"/>
    <pc:docChg chg="modSld">
      <pc:chgData name="Jason Gajda" userId="S::jgajda@ggc.edu::fa999476-ed2a-4d39-aaa9-56064780fb6c" providerId="AD" clId="Web-{59EAB5B1-4F5C-D5EC-40B1-4C4BDD506321}" dt="2021-03-15T18:40:26.466" v="5" actId="20577"/>
      <pc:docMkLst>
        <pc:docMk/>
      </pc:docMkLst>
      <pc:sldChg chg="addSp delSp modSp addAnim delAnim">
        <pc:chgData name="Jason Gajda" userId="S::jgajda@ggc.edu::fa999476-ed2a-4d39-aaa9-56064780fb6c" providerId="AD" clId="Web-{59EAB5B1-4F5C-D5EC-40B1-4C4BDD506321}" dt="2021-03-15T18:40:26.466" v="5" actId="20577"/>
        <pc:sldMkLst>
          <pc:docMk/>
          <pc:sldMk cId="0" sldId="256"/>
        </pc:sldMkLst>
        <pc:spChg chg="mod">
          <ac:chgData name="Jason Gajda" userId="S::jgajda@ggc.edu::fa999476-ed2a-4d39-aaa9-56064780fb6c" providerId="AD" clId="Web-{59EAB5B1-4F5C-D5EC-40B1-4C4BDD506321}" dt="2021-03-15T18:39:49.685" v="3" actId="20577"/>
          <ac:spMkLst>
            <pc:docMk/>
            <pc:sldMk cId="0" sldId="256"/>
            <ac:spMk id="77" creationId="{00000000-0000-0000-0000-000000000000}"/>
          </ac:spMkLst>
        </pc:spChg>
        <pc:spChg chg="mod">
          <ac:chgData name="Jason Gajda" userId="S::jgajda@ggc.edu::fa999476-ed2a-4d39-aaa9-56064780fb6c" providerId="AD" clId="Web-{59EAB5B1-4F5C-D5EC-40B1-4C4BDD506321}" dt="2021-03-15T18:40:26.466" v="5" actId="20577"/>
          <ac:spMkLst>
            <pc:docMk/>
            <pc:sldMk cId="0" sldId="256"/>
            <ac:spMk id="101" creationId="{00000000-0000-0000-0000-000000000000}"/>
          </ac:spMkLst>
        </pc:spChg>
        <pc:picChg chg="add del">
          <ac:chgData name="Jason Gajda" userId="S::jgajda@ggc.edu::fa999476-ed2a-4d39-aaa9-56064780fb6c" providerId="AD" clId="Web-{59EAB5B1-4F5C-D5EC-40B1-4C4BDD506321}" dt="2021-03-15T18:39:36.513" v="2"/>
          <ac:picMkLst>
            <pc:docMk/>
            <pc:sldMk cId="0" sldId="256"/>
            <ac:picMk id="2" creationId="{5C2129E8-0615-9D45-89E6-736BAD3281BF}"/>
          </ac:picMkLst>
        </pc:picChg>
      </pc:sldChg>
    </pc:docChg>
  </pc:docChgLst>
  <pc:docChgLst>
    <pc:chgData name="Guest User" userId="S::urn:spo:anon#b22382c37ebc13b0d053e743cd5f368d8cb49c88c9f9483bd77446424ad64c9a::" providerId="AD" clId="Web-{6732469F-C6AD-0E3A-BBB5-658E3A2BC829}"/>
    <pc:docChg chg="modSld">
      <pc:chgData name="Guest User" userId="S::urn:spo:anon#b22382c37ebc13b0d053e743cd5f368d8cb49c88c9f9483bd77446424ad64c9a::" providerId="AD" clId="Web-{6732469F-C6AD-0E3A-BBB5-658E3A2BC829}" dt="2021-03-15T23:03:09.433" v="0"/>
      <pc:docMkLst>
        <pc:docMk/>
      </pc:docMkLst>
      <pc:sldChg chg="addSp modSp modMedia addAnim">
        <pc:chgData name="Guest User" userId="S::urn:spo:anon#b22382c37ebc13b0d053e743cd5f368d8cb49c88c9f9483bd77446424ad64c9a::" providerId="AD" clId="Web-{6732469F-C6AD-0E3A-BBB5-658E3A2BC829}" dt="2021-03-15T23:03:09.433" v="0"/>
        <pc:sldMkLst>
          <pc:docMk/>
          <pc:sldMk cId="0" sldId="256"/>
        </pc:sldMkLst>
        <pc:picChg chg="add mod">
          <ac:chgData name="Guest User" userId="S::urn:spo:anon#b22382c37ebc13b0d053e743cd5f368d8cb49c88c9f9483bd77446424ad64c9a::" providerId="AD" clId="Web-{6732469F-C6AD-0E3A-BBB5-658E3A2BC829}" dt="2021-03-15T23:03:09.433" v="0"/>
          <ac:picMkLst>
            <pc:docMk/>
            <pc:sldMk cId="0" sldId="256"/>
            <ac:picMk id="2" creationId="{97C17913-361B-48F2-BC96-734E209AB2EE}"/>
          </ac:picMkLst>
        </pc:picChg>
      </pc:sldChg>
    </pc:docChg>
  </pc:docChgLst>
</pc:chgInfo>
</file>

<file path=ppt/media/image1.png>
</file>

<file path=ppt/media/image10.png>
</file>

<file path=ppt/media/image11.png>
</file>

<file path=ppt/media/image12.png>
</file>

<file path=ppt/media/image13.jpeg>
</file>

<file path=ppt/media/image14.jpeg>
</file>

<file path=ppt/media/image15.png>
</file>

<file path=ppt/media/image2.png>
</file>

<file path=ppt/media/image3.png>
</file>

<file path=ppt/media/image4.png>
</file>

<file path=ppt/media/image5.jpeg>
</file>

<file path=ppt/media/image6.jpe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4" name="Shape 44"/>
          <p:cNvSpPr>
            <a:spLocks noGrp="1" noRot="1" noChangeAspect="1"/>
          </p:cNvSpPr>
          <p:nvPr>
            <p:ph type="sldImg"/>
          </p:nvPr>
        </p:nvSpPr>
        <p:spPr>
          <a:xfrm>
            <a:off x="1143000" y="685800"/>
            <a:ext cx="4572000" cy="3429000"/>
          </a:xfrm>
          <a:prstGeom prst="rect">
            <a:avLst/>
          </a:prstGeom>
        </p:spPr>
        <p:txBody>
          <a:bodyPr/>
          <a:lstStyle/>
          <a:p>
            <a:endParaRPr/>
          </a:p>
        </p:txBody>
      </p:sp>
      <p:sp>
        <p:nvSpPr>
          <p:cNvPr id="45" name="Shape 45"/>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400">
        <a:latin typeface="+mj-lt"/>
        <a:ea typeface="+mj-ea"/>
        <a:cs typeface="+mj-cs"/>
        <a:sym typeface="Arial"/>
      </a:defRPr>
    </a:lvl1pPr>
    <a:lvl2pPr indent="228600" latinLnBrk="0">
      <a:defRPr sz="1400">
        <a:latin typeface="+mj-lt"/>
        <a:ea typeface="+mj-ea"/>
        <a:cs typeface="+mj-cs"/>
        <a:sym typeface="Arial"/>
      </a:defRPr>
    </a:lvl2pPr>
    <a:lvl3pPr indent="457200" latinLnBrk="0">
      <a:defRPr sz="1400">
        <a:latin typeface="+mj-lt"/>
        <a:ea typeface="+mj-ea"/>
        <a:cs typeface="+mj-cs"/>
        <a:sym typeface="Arial"/>
      </a:defRPr>
    </a:lvl3pPr>
    <a:lvl4pPr indent="685800" latinLnBrk="0">
      <a:defRPr sz="1400">
        <a:latin typeface="+mj-lt"/>
        <a:ea typeface="+mj-ea"/>
        <a:cs typeface="+mj-cs"/>
        <a:sym typeface="Arial"/>
      </a:defRPr>
    </a:lvl4pPr>
    <a:lvl5pPr indent="914400" latinLnBrk="0">
      <a:defRPr sz="1400">
        <a:latin typeface="+mj-lt"/>
        <a:ea typeface="+mj-ea"/>
        <a:cs typeface="+mj-cs"/>
        <a:sym typeface="Arial"/>
      </a:defRPr>
    </a:lvl5pPr>
    <a:lvl6pPr indent="1143000" latinLnBrk="0">
      <a:defRPr sz="1400">
        <a:latin typeface="+mj-lt"/>
        <a:ea typeface="+mj-ea"/>
        <a:cs typeface="+mj-cs"/>
        <a:sym typeface="Arial"/>
      </a:defRPr>
    </a:lvl6pPr>
    <a:lvl7pPr indent="1371600" latinLnBrk="0">
      <a:defRPr sz="1400">
        <a:latin typeface="+mj-lt"/>
        <a:ea typeface="+mj-ea"/>
        <a:cs typeface="+mj-cs"/>
        <a:sym typeface="Arial"/>
      </a:defRPr>
    </a:lvl7pPr>
    <a:lvl8pPr indent="1600200" latinLnBrk="0">
      <a:defRPr sz="1400">
        <a:latin typeface="+mj-lt"/>
        <a:ea typeface="+mj-ea"/>
        <a:cs typeface="+mj-cs"/>
        <a:sym typeface="Arial"/>
      </a:defRPr>
    </a:lvl8pPr>
    <a:lvl9pPr indent="1828800" latinLnBrk="0">
      <a:defRPr sz="1400">
        <a:latin typeface="+mj-lt"/>
        <a:ea typeface="+mj-ea"/>
        <a:cs typeface="+mj-cs"/>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a:spLocks noGrp="1" noRot="1" noChangeAspect="1"/>
          </p:cNvSpPr>
          <p:nvPr>
            <p:ph type="sldImg"/>
          </p:nvPr>
        </p:nvSpPr>
        <p:spPr>
          <a:prstGeom prst="rect">
            <a:avLst/>
          </a:prstGeom>
        </p:spPr>
        <p:txBody>
          <a:bodyPr/>
          <a:lstStyle/>
          <a:p>
            <a:endParaRPr/>
          </a:p>
        </p:txBody>
      </p:sp>
      <p:sp>
        <p:nvSpPr>
          <p:cNvPr id="120" name="Shape 120"/>
          <p:cNvSpPr>
            <a:spLocks noGrp="1"/>
          </p:cNvSpPr>
          <p:nvPr>
            <p:ph type="body" sz="quarter" idx="1"/>
          </p:nvPr>
        </p:nvSpPr>
        <p:spPr>
          <a:prstGeom prst="rect">
            <a:avLst/>
          </a:prstGeom>
        </p:spPr>
        <p:txBody>
          <a:bodyPr/>
          <a:lstStyle>
            <a:lvl1pPr>
              <a:defRPr sz="1200"/>
            </a:lvl1pPr>
          </a:lstStyle>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Poster">
    <p:spTree>
      <p:nvGrpSpPr>
        <p:cNvPr id="1" name=""/>
        <p:cNvGrpSpPr/>
        <p:nvPr/>
      </p:nvGrpSpPr>
      <p:grpSpPr>
        <a:xfrm>
          <a:off x="0" y="0"/>
          <a:ext cx="0" cy="0"/>
          <a:chOff x="0" y="0"/>
          <a:chExt cx="0" cy="0"/>
        </a:xfrm>
      </p:grpSpPr>
      <p:sp>
        <p:nvSpPr>
          <p:cNvPr id="14" name="Title Text"/>
          <p:cNvSpPr txBox="1">
            <a:spLocks noGrp="1"/>
          </p:cNvSpPr>
          <p:nvPr>
            <p:ph type="title"/>
          </p:nvPr>
        </p:nvSpPr>
        <p:spPr>
          <a:prstGeom prst="rect">
            <a:avLst/>
          </a:prstGeom>
        </p:spPr>
        <p:txBody>
          <a:bodyPr/>
          <a:lstStyle/>
          <a:p>
            <a:r>
              <a:t>Title Text</a:t>
            </a:r>
          </a:p>
        </p:txBody>
      </p:sp>
      <p:sp>
        <p:nvSpPr>
          <p:cNvPr id="15" name="Body Level One…"/>
          <p:cNvSpPr txBox="1">
            <a:spLocks noGrp="1"/>
          </p:cNvSpPr>
          <p:nvPr>
            <p:ph type="body" sz="quarter"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6" name="Google Shape;21;p2"/>
          <p:cNvSpPr txBox="1">
            <a:spLocks noGrp="1"/>
          </p:cNvSpPr>
          <p:nvPr>
            <p:ph type="body" sz="quarter" idx="13"/>
          </p:nvPr>
        </p:nvSpPr>
        <p:spPr>
          <a:xfrm>
            <a:off x="1143000" y="5669279"/>
            <a:ext cx="12801600" cy="1280161"/>
          </a:xfrm>
          <a:prstGeom prst="rect">
            <a:avLst/>
          </a:prstGeom>
          <a:gradFill>
            <a:gsLst>
              <a:gs pos="0">
                <a:srgbClr val="595959"/>
              </a:gs>
              <a:gs pos="90000">
                <a:srgbClr val="595959"/>
              </a:gs>
              <a:gs pos="91000">
                <a:schemeClr val="accent1"/>
              </a:gs>
              <a:gs pos="100000">
                <a:schemeClr val="accent1"/>
              </a:gs>
            </a:gsLst>
            <a:lin ang="5400000"/>
          </a:gradFill>
        </p:spPr>
        <p:txBody>
          <a:bodyPr/>
          <a:lstStyle/>
          <a:p>
            <a:pPr algn="ctr">
              <a:defRPr sz="5400">
                <a:solidFill>
                  <a:srgbClr val="FFFFFF"/>
                </a:solidFill>
              </a:defRPr>
            </a:pPr>
            <a:endParaRPr/>
          </a:p>
        </p:txBody>
      </p:sp>
      <p:sp>
        <p:nvSpPr>
          <p:cNvPr id="17" name="Google Shape;22;p2"/>
          <p:cNvSpPr txBox="1">
            <a:spLocks noGrp="1"/>
          </p:cNvSpPr>
          <p:nvPr>
            <p:ph type="body" sz="quarter" idx="14"/>
          </p:nvPr>
        </p:nvSpPr>
        <p:spPr>
          <a:xfrm>
            <a:off x="1143000" y="7114031"/>
            <a:ext cx="12801600" cy="2732575"/>
          </a:xfrm>
          <a:prstGeom prst="rect">
            <a:avLst/>
          </a:prstGeom>
          <a:solidFill>
            <a:srgbClr val="E7E7E7"/>
          </a:solidFill>
        </p:spPr>
        <p:txBody>
          <a:bodyPr/>
          <a:lstStyle/>
          <a:p>
            <a:pPr>
              <a:spcBef>
                <a:spcPts val="1200"/>
              </a:spcBef>
              <a:defRPr sz="4400">
                <a:solidFill>
                  <a:srgbClr val="000000"/>
                </a:solidFill>
              </a:defRPr>
            </a:pPr>
            <a:endParaRPr/>
          </a:p>
        </p:txBody>
      </p:sp>
      <p:sp>
        <p:nvSpPr>
          <p:cNvPr id="18" name="Google Shape;23;p2"/>
          <p:cNvSpPr txBox="1">
            <a:spLocks noGrp="1"/>
          </p:cNvSpPr>
          <p:nvPr>
            <p:ph type="body" sz="quarter" idx="15"/>
          </p:nvPr>
        </p:nvSpPr>
        <p:spPr>
          <a:xfrm>
            <a:off x="1143000" y="10497311"/>
            <a:ext cx="12801600" cy="1280161"/>
          </a:xfrm>
          <a:prstGeom prst="rect">
            <a:avLst/>
          </a:prstGeom>
          <a:gradFill>
            <a:gsLst>
              <a:gs pos="0">
                <a:srgbClr val="595959"/>
              </a:gs>
              <a:gs pos="90000">
                <a:srgbClr val="595959"/>
              </a:gs>
              <a:gs pos="91000">
                <a:schemeClr val="accent1"/>
              </a:gs>
              <a:gs pos="100000">
                <a:schemeClr val="accent1"/>
              </a:gs>
            </a:gsLst>
            <a:lin ang="5400000"/>
          </a:gradFill>
        </p:spPr>
        <p:txBody>
          <a:bodyPr/>
          <a:lstStyle/>
          <a:p>
            <a:pPr algn="ctr">
              <a:defRPr sz="5400">
                <a:solidFill>
                  <a:srgbClr val="FFFFFF"/>
                </a:solidFill>
              </a:defRPr>
            </a:pPr>
            <a:endParaRPr/>
          </a:p>
        </p:txBody>
      </p:sp>
      <p:sp>
        <p:nvSpPr>
          <p:cNvPr id="19" name="Google Shape;24;p2"/>
          <p:cNvSpPr txBox="1">
            <a:spLocks noGrp="1"/>
          </p:cNvSpPr>
          <p:nvPr>
            <p:ph type="body" sz="quarter" idx="16"/>
          </p:nvPr>
        </p:nvSpPr>
        <p:spPr>
          <a:xfrm>
            <a:off x="1143000" y="11868911"/>
            <a:ext cx="12801600" cy="2807507"/>
          </a:xfrm>
          <a:prstGeom prst="rect">
            <a:avLst/>
          </a:prstGeom>
        </p:spPr>
        <p:txBody>
          <a:bodyPr anchor="t"/>
          <a:lstStyle/>
          <a:p>
            <a:pPr marL="457200" indent="-431800">
              <a:spcBef>
                <a:spcPts val="1200"/>
              </a:spcBef>
              <a:buClr>
                <a:srgbClr val="A5A5A5"/>
              </a:buClr>
              <a:buSzPts val="3200"/>
              <a:buFont typeface="Arial"/>
              <a:buChar char="•"/>
              <a:defRPr sz="3200">
                <a:solidFill>
                  <a:srgbClr val="000000"/>
                </a:solidFill>
              </a:defRPr>
            </a:pPr>
            <a:endParaRPr/>
          </a:p>
        </p:txBody>
      </p:sp>
      <p:sp>
        <p:nvSpPr>
          <p:cNvPr id="20" name="Google Shape;25;p2"/>
          <p:cNvSpPr txBox="1">
            <a:spLocks noGrp="1"/>
          </p:cNvSpPr>
          <p:nvPr>
            <p:ph type="body" sz="quarter" idx="17"/>
          </p:nvPr>
        </p:nvSpPr>
        <p:spPr>
          <a:xfrm>
            <a:off x="1143000" y="14950440"/>
            <a:ext cx="12801600" cy="1219201"/>
          </a:xfrm>
          <a:prstGeom prst="rect">
            <a:avLst/>
          </a:prstGeom>
          <a:gradFill>
            <a:gsLst>
              <a:gs pos="0">
                <a:srgbClr val="595959"/>
              </a:gs>
              <a:gs pos="90000">
                <a:srgbClr val="595959"/>
              </a:gs>
              <a:gs pos="91000">
                <a:schemeClr val="accent1"/>
              </a:gs>
              <a:gs pos="100000">
                <a:schemeClr val="accent1"/>
              </a:gs>
            </a:gsLst>
            <a:lin ang="5400000"/>
          </a:gradFill>
        </p:spPr>
        <p:txBody>
          <a:bodyPr/>
          <a:lstStyle/>
          <a:p>
            <a:pPr algn="ctr">
              <a:defRPr sz="5400">
                <a:solidFill>
                  <a:srgbClr val="FFFFFF"/>
                </a:solidFill>
              </a:defRPr>
            </a:pPr>
            <a:endParaRPr/>
          </a:p>
        </p:txBody>
      </p:sp>
      <p:sp>
        <p:nvSpPr>
          <p:cNvPr id="21" name="Google Shape;26;p2"/>
          <p:cNvSpPr txBox="1">
            <a:spLocks noGrp="1"/>
          </p:cNvSpPr>
          <p:nvPr>
            <p:ph type="body" sz="quarter" idx="18"/>
          </p:nvPr>
        </p:nvSpPr>
        <p:spPr>
          <a:xfrm>
            <a:off x="1143000" y="16440912"/>
            <a:ext cx="12801600" cy="6027462"/>
          </a:xfrm>
          <a:prstGeom prst="rect">
            <a:avLst/>
          </a:prstGeom>
        </p:spPr>
        <p:txBody>
          <a:bodyPr anchor="t"/>
          <a:lstStyle/>
          <a:p>
            <a:pPr marL="457200" indent="-431800">
              <a:spcBef>
                <a:spcPts val="1200"/>
              </a:spcBef>
              <a:buClr>
                <a:srgbClr val="A5A5A5"/>
              </a:buClr>
              <a:buSzPts val="3200"/>
              <a:buFont typeface="Arial"/>
              <a:buChar char="•"/>
              <a:defRPr sz="3200">
                <a:solidFill>
                  <a:srgbClr val="000000"/>
                </a:solidFill>
              </a:defRPr>
            </a:pPr>
            <a:endParaRPr/>
          </a:p>
        </p:txBody>
      </p:sp>
      <p:sp>
        <p:nvSpPr>
          <p:cNvPr id="22" name="Google Shape;27;p2"/>
          <p:cNvSpPr txBox="1">
            <a:spLocks noGrp="1"/>
          </p:cNvSpPr>
          <p:nvPr>
            <p:ph type="body" sz="quarter" idx="19"/>
          </p:nvPr>
        </p:nvSpPr>
        <p:spPr>
          <a:xfrm>
            <a:off x="1143000" y="22887430"/>
            <a:ext cx="12801600" cy="1219201"/>
          </a:xfrm>
          <a:prstGeom prst="rect">
            <a:avLst/>
          </a:prstGeom>
          <a:gradFill>
            <a:gsLst>
              <a:gs pos="0">
                <a:srgbClr val="595959"/>
              </a:gs>
              <a:gs pos="90000">
                <a:srgbClr val="595959"/>
              </a:gs>
              <a:gs pos="91000">
                <a:schemeClr val="accent1"/>
              </a:gs>
              <a:gs pos="100000">
                <a:schemeClr val="accent1"/>
              </a:gs>
            </a:gsLst>
            <a:lin ang="5400000"/>
          </a:gradFill>
        </p:spPr>
        <p:txBody>
          <a:bodyPr/>
          <a:lstStyle/>
          <a:p>
            <a:pPr algn="ctr">
              <a:defRPr sz="5400">
                <a:solidFill>
                  <a:srgbClr val="FFFFFF"/>
                </a:solidFill>
              </a:defRPr>
            </a:pPr>
            <a:endParaRPr/>
          </a:p>
        </p:txBody>
      </p:sp>
      <p:sp>
        <p:nvSpPr>
          <p:cNvPr id="23" name="Google Shape;28;p2"/>
          <p:cNvSpPr txBox="1">
            <a:spLocks noGrp="1"/>
          </p:cNvSpPr>
          <p:nvPr>
            <p:ph type="body" sz="quarter" idx="20"/>
          </p:nvPr>
        </p:nvSpPr>
        <p:spPr>
          <a:xfrm>
            <a:off x="1143000" y="24332184"/>
            <a:ext cx="12801600" cy="7296913"/>
          </a:xfrm>
          <a:prstGeom prst="rect">
            <a:avLst/>
          </a:prstGeom>
        </p:spPr>
        <p:txBody>
          <a:bodyPr anchor="t"/>
          <a:lstStyle/>
          <a:p>
            <a:pPr marL="457200" indent="-431800">
              <a:spcBef>
                <a:spcPts val="1200"/>
              </a:spcBef>
              <a:buClr>
                <a:srgbClr val="A5A5A5"/>
              </a:buClr>
              <a:buSzPts val="3200"/>
              <a:buFont typeface="Arial"/>
              <a:buChar char="•"/>
              <a:defRPr sz="3200">
                <a:solidFill>
                  <a:srgbClr val="000000"/>
                </a:solidFill>
              </a:defRPr>
            </a:pPr>
            <a:endParaRPr/>
          </a:p>
        </p:txBody>
      </p:sp>
      <p:sp>
        <p:nvSpPr>
          <p:cNvPr id="24" name="Google Shape;29;p2"/>
          <p:cNvSpPr txBox="1">
            <a:spLocks noGrp="1"/>
          </p:cNvSpPr>
          <p:nvPr>
            <p:ph type="body" sz="quarter" idx="21"/>
          </p:nvPr>
        </p:nvSpPr>
        <p:spPr>
          <a:xfrm>
            <a:off x="15544800" y="5669279"/>
            <a:ext cx="12801600" cy="1219201"/>
          </a:xfrm>
          <a:prstGeom prst="rect">
            <a:avLst/>
          </a:prstGeom>
          <a:gradFill>
            <a:gsLst>
              <a:gs pos="0">
                <a:srgbClr val="595959"/>
              </a:gs>
              <a:gs pos="90000">
                <a:srgbClr val="595959"/>
              </a:gs>
              <a:gs pos="91000">
                <a:schemeClr val="accent1"/>
              </a:gs>
              <a:gs pos="100000">
                <a:schemeClr val="accent1"/>
              </a:gs>
            </a:gsLst>
            <a:lin ang="5400000"/>
          </a:gradFill>
        </p:spPr>
        <p:txBody>
          <a:bodyPr/>
          <a:lstStyle/>
          <a:p>
            <a:pPr algn="ctr">
              <a:defRPr sz="5400">
                <a:solidFill>
                  <a:srgbClr val="FFFFFF"/>
                </a:solidFill>
              </a:defRPr>
            </a:pPr>
            <a:endParaRPr/>
          </a:p>
        </p:txBody>
      </p:sp>
      <p:sp>
        <p:nvSpPr>
          <p:cNvPr id="25" name="Google Shape;30;p2"/>
          <p:cNvSpPr txBox="1">
            <a:spLocks noGrp="1"/>
          </p:cNvSpPr>
          <p:nvPr>
            <p:ph type="body" sz="quarter" idx="22"/>
          </p:nvPr>
        </p:nvSpPr>
        <p:spPr>
          <a:xfrm>
            <a:off x="15544800" y="7114031"/>
            <a:ext cx="12801600" cy="6795556"/>
          </a:xfrm>
          <a:prstGeom prst="rect">
            <a:avLst/>
          </a:prstGeom>
        </p:spPr>
        <p:txBody>
          <a:bodyPr anchor="t"/>
          <a:lstStyle/>
          <a:p>
            <a:pPr marL="457200" indent="-431800">
              <a:spcBef>
                <a:spcPts val="1200"/>
              </a:spcBef>
              <a:buClr>
                <a:srgbClr val="A5A5A5"/>
              </a:buClr>
              <a:buSzPts val="3200"/>
              <a:buFont typeface="Arial"/>
              <a:buChar char="•"/>
              <a:defRPr sz="3200">
                <a:solidFill>
                  <a:srgbClr val="000000"/>
                </a:solidFill>
              </a:defRPr>
            </a:pPr>
            <a:endParaRPr/>
          </a:p>
        </p:txBody>
      </p:sp>
      <p:sp>
        <p:nvSpPr>
          <p:cNvPr id="26" name="Google Shape;31;p2"/>
          <p:cNvSpPr txBox="1">
            <a:spLocks noGrp="1"/>
          </p:cNvSpPr>
          <p:nvPr>
            <p:ph type="body" sz="quarter" idx="23"/>
          </p:nvPr>
        </p:nvSpPr>
        <p:spPr>
          <a:xfrm>
            <a:off x="15544800" y="14328647"/>
            <a:ext cx="12801600" cy="1219201"/>
          </a:xfrm>
          <a:prstGeom prst="rect">
            <a:avLst/>
          </a:prstGeom>
          <a:gradFill>
            <a:gsLst>
              <a:gs pos="0">
                <a:srgbClr val="595959"/>
              </a:gs>
              <a:gs pos="90000">
                <a:srgbClr val="595959"/>
              </a:gs>
              <a:gs pos="91000">
                <a:schemeClr val="accent1"/>
              </a:gs>
              <a:gs pos="100000">
                <a:schemeClr val="accent1"/>
              </a:gs>
            </a:gsLst>
            <a:lin ang="5400000"/>
          </a:gradFill>
        </p:spPr>
        <p:txBody>
          <a:bodyPr/>
          <a:lstStyle/>
          <a:p>
            <a:pPr algn="ctr">
              <a:defRPr sz="5400">
                <a:solidFill>
                  <a:srgbClr val="FFFFFF"/>
                </a:solidFill>
              </a:defRPr>
            </a:pPr>
            <a:endParaRPr/>
          </a:p>
        </p:txBody>
      </p:sp>
      <p:sp>
        <p:nvSpPr>
          <p:cNvPr id="27" name="Google Shape;32;p2"/>
          <p:cNvSpPr txBox="1">
            <a:spLocks noGrp="1"/>
          </p:cNvSpPr>
          <p:nvPr>
            <p:ph type="body" sz="quarter" idx="24"/>
          </p:nvPr>
        </p:nvSpPr>
        <p:spPr>
          <a:xfrm>
            <a:off x="15544800" y="15773398"/>
            <a:ext cx="12801600" cy="6694973"/>
          </a:xfrm>
          <a:prstGeom prst="rect">
            <a:avLst/>
          </a:prstGeom>
        </p:spPr>
        <p:txBody>
          <a:bodyPr anchor="t"/>
          <a:lstStyle/>
          <a:p>
            <a:pPr marL="457200" indent="-431800">
              <a:spcBef>
                <a:spcPts val="1200"/>
              </a:spcBef>
              <a:buClr>
                <a:srgbClr val="A5A5A5"/>
              </a:buClr>
              <a:buSzPts val="3200"/>
              <a:buFont typeface="Arial"/>
              <a:buChar char="•"/>
              <a:defRPr sz="3200">
                <a:solidFill>
                  <a:srgbClr val="000000"/>
                </a:solidFill>
              </a:defRPr>
            </a:pPr>
            <a:endParaRPr/>
          </a:p>
        </p:txBody>
      </p:sp>
      <p:sp>
        <p:nvSpPr>
          <p:cNvPr id="28" name="Google Shape;33;p2"/>
          <p:cNvSpPr txBox="1">
            <a:spLocks noGrp="1"/>
          </p:cNvSpPr>
          <p:nvPr>
            <p:ph type="body" sz="quarter" idx="25"/>
          </p:nvPr>
        </p:nvSpPr>
        <p:spPr>
          <a:xfrm>
            <a:off x="15544800" y="22887430"/>
            <a:ext cx="12801600" cy="1219201"/>
          </a:xfrm>
          <a:prstGeom prst="rect">
            <a:avLst/>
          </a:prstGeom>
          <a:gradFill>
            <a:gsLst>
              <a:gs pos="0">
                <a:srgbClr val="595959"/>
              </a:gs>
              <a:gs pos="90000">
                <a:srgbClr val="595959"/>
              </a:gs>
              <a:gs pos="91000">
                <a:schemeClr val="accent1"/>
              </a:gs>
              <a:gs pos="100000">
                <a:schemeClr val="accent1"/>
              </a:gs>
            </a:gsLst>
            <a:lin ang="5400000"/>
          </a:gradFill>
        </p:spPr>
        <p:txBody>
          <a:bodyPr/>
          <a:lstStyle/>
          <a:p>
            <a:pPr algn="ctr">
              <a:defRPr sz="5400">
                <a:solidFill>
                  <a:srgbClr val="FFFFFF"/>
                </a:solidFill>
              </a:defRPr>
            </a:pPr>
            <a:endParaRPr/>
          </a:p>
        </p:txBody>
      </p:sp>
      <p:sp>
        <p:nvSpPr>
          <p:cNvPr id="29" name="Google Shape;34;p2"/>
          <p:cNvSpPr txBox="1">
            <a:spLocks noGrp="1"/>
          </p:cNvSpPr>
          <p:nvPr>
            <p:ph type="body" sz="quarter" idx="26"/>
          </p:nvPr>
        </p:nvSpPr>
        <p:spPr>
          <a:xfrm>
            <a:off x="15544800" y="24332184"/>
            <a:ext cx="12801600" cy="7296913"/>
          </a:xfrm>
          <a:prstGeom prst="rect">
            <a:avLst/>
          </a:prstGeom>
        </p:spPr>
        <p:txBody>
          <a:bodyPr anchor="t"/>
          <a:lstStyle/>
          <a:p>
            <a:pPr marL="457200" indent="-431800">
              <a:spcBef>
                <a:spcPts val="1200"/>
              </a:spcBef>
              <a:buClr>
                <a:srgbClr val="A5A5A5"/>
              </a:buClr>
              <a:buSzPts val="3200"/>
              <a:buFont typeface="Arial"/>
              <a:buChar char="•"/>
              <a:defRPr sz="3200">
                <a:solidFill>
                  <a:srgbClr val="000000"/>
                </a:solidFill>
              </a:defRPr>
            </a:pPr>
            <a:endParaRPr/>
          </a:p>
        </p:txBody>
      </p:sp>
      <p:sp>
        <p:nvSpPr>
          <p:cNvPr id="30" name="Google Shape;35;p2"/>
          <p:cNvSpPr txBox="1">
            <a:spLocks noGrp="1"/>
          </p:cNvSpPr>
          <p:nvPr>
            <p:ph type="body" sz="quarter" idx="27"/>
          </p:nvPr>
        </p:nvSpPr>
        <p:spPr>
          <a:xfrm>
            <a:off x="29900881" y="5669279"/>
            <a:ext cx="12801601" cy="1219201"/>
          </a:xfrm>
          <a:prstGeom prst="rect">
            <a:avLst/>
          </a:prstGeom>
          <a:gradFill>
            <a:gsLst>
              <a:gs pos="0">
                <a:srgbClr val="595959"/>
              </a:gs>
              <a:gs pos="90000">
                <a:srgbClr val="595959"/>
              </a:gs>
              <a:gs pos="91000">
                <a:schemeClr val="accent1"/>
              </a:gs>
              <a:gs pos="100000">
                <a:schemeClr val="accent1"/>
              </a:gs>
            </a:gsLst>
            <a:lin ang="5400000"/>
          </a:gradFill>
        </p:spPr>
        <p:txBody>
          <a:bodyPr/>
          <a:lstStyle/>
          <a:p>
            <a:pPr algn="ctr">
              <a:defRPr sz="5400">
                <a:solidFill>
                  <a:srgbClr val="FFFFFF"/>
                </a:solidFill>
              </a:defRPr>
            </a:pPr>
            <a:endParaRPr/>
          </a:p>
        </p:txBody>
      </p:sp>
      <p:sp>
        <p:nvSpPr>
          <p:cNvPr id="31" name="Google Shape;36;p2"/>
          <p:cNvSpPr txBox="1">
            <a:spLocks noGrp="1"/>
          </p:cNvSpPr>
          <p:nvPr>
            <p:ph type="body" sz="quarter" idx="28"/>
          </p:nvPr>
        </p:nvSpPr>
        <p:spPr>
          <a:xfrm>
            <a:off x="29900881" y="7114031"/>
            <a:ext cx="12801601" cy="7315201"/>
          </a:xfrm>
          <a:prstGeom prst="rect">
            <a:avLst/>
          </a:prstGeom>
        </p:spPr>
        <p:txBody>
          <a:bodyPr anchor="t"/>
          <a:lstStyle/>
          <a:p>
            <a:pPr marL="457200" indent="-431800">
              <a:spcBef>
                <a:spcPts val="1200"/>
              </a:spcBef>
              <a:buClr>
                <a:srgbClr val="A5A5A5"/>
              </a:buClr>
              <a:buSzPts val="3200"/>
              <a:buFont typeface="Arial"/>
              <a:buChar char="•"/>
              <a:defRPr sz="3200">
                <a:solidFill>
                  <a:srgbClr val="000000"/>
                </a:solidFill>
              </a:defRPr>
            </a:pPr>
            <a:endParaRPr/>
          </a:p>
        </p:txBody>
      </p:sp>
      <p:sp>
        <p:nvSpPr>
          <p:cNvPr id="32" name="Google Shape;37;p2"/>
          <p:cNvSpPr txBox="1">
            <a:spLocks noGrp="1"/>
          </p:cNvSpPr>
          <p:nvPr>
            <p:ph type="body" sz="quarter" idx="29"/>
          </p:nvPr>
        </p:nvSpPr>
        <p:spPr>
          <a:xfrm>
            <a:off x="29900881" y="14914833"/>
            <a:ext cx="12801601" cy="4538611"/>
          </a:xfrm>
          <a:prstGeom prst="rect">
            <a:avLst/>
          </a:prstGeom>
        </p:spPr>
        <p:txBody>
          <a:bodyPr anchor="t"/>
          <a:lstStyle/>
          <a:p>
            <a:pPr marL="457200" indent="-431800">
              <a:spcBef>
                <a:spcPts val="1200"/>
              </a:spcBef>
              <a:buClr>
                <a:srgbClr val="A5A5A5"/>
              </a:buClr>
              <a:buSzPts val="3200"/>
              <a:buFont typeface="Arial"/>
              <a:buChar char="•"/>
              <a:defRPr sz="3200">
                <a:solidFill>
                  <a:srgbClr val="000000"/>
                </a:solidFill>
              </a:defRPr>
            </a:pPr>
            <a:endParaRPr/>
          </a:p>
        </p:txBody>
      </p:sp>
      <p:sp>
        <p:nvSpPr>
          <p:cNvPr id="33" name="Google Shape;38;p2"/>
          <p:cNvSpPr txBox="1">
            <a:spLocks noGrp="1"/>
          </p:cNvSpPr>
          <p:nvPr>
            <p:ph type="body" sz="quarter" idx="30"/>
          </p:nvPr>
        </p:nvSpPr>
        <p:spPr>
          <a:xfrm>
            <a:off x="29900881" y="19767594"/>
            <a:ext cx="12801601" cy="1219201"/>
          </a:xfrm>
          <a:prstGeom prst="rect">
            <a:avLst/>
          </a:prstGeom>
          <a:gradFill>
            <a:gsLst>
              <a:gs pos="0">
                <a:srgbClr val="595959"/>
              </a:gs>
              <a:gs pos="90000">
                <a:srgbClr val="595959"/>
              </a:gs>
              <a:gs pos="91000">
                <a:schemeClr val="accent1"/>
              </a:gs>
              <a:gs pos="100000">
                <a:schemeClr val="accent1"/>
              </a:gs>
            </a:gsLst>
            <a:lin ang="5400000"/>
          </a:gradFill>
        </p:spPr>
        <p:txBody>
          <a:bodyPr/>
          <a:lstStyle/>
          <a:p>
            <a:pPr algn="ctr">
              <a:defRPr sz="5400">
                <a:solidFill>
                  <a:srgbClr val="FFFFFF"/>
                </a:solidFill>
              </a:defRPr>
            </a:pPr>
            <a:endParaRPr/>
          </a:p>
        </p:txBody>
      </p:sp>
      <p:sp>
        <p:nvSpPr>
          <p:cNvPr id="34" name="Google Shape;39;p2"/>
          <p:cNvSpPr txBox="1">
            <a:spLocks noGrp="1"/>
          </p:cNvSpPr>
          <p:nvPr>
            <p:ph type="body" sz="quarter" idx="31"/>
          </p:nvPr>
        </p:nvSpPr>
        <p:spPr>
          <a:xfrm>
            <a:off x="29900881" y="21212348"/>
            <a:ext cx="12801601" cy="4344787"/>
          </a:xfrm>
          <a:prstGeom prst="rect">
            <a:avLst/>
          </a:prstGeom>
        </p:spPr>
        <p:txBody>
          <a:bodyPr anchor="t"/>
          <a:lstStyle/>
          <a:p>
            <a:pPr marL="457200" indent="-431800">
              <a:spcBef>
                <a:spcPts val="1200"/>
              </a:spcBef>
              <a:buClr>
                <a:srgbClr val="A5A5A5"/>
              </a:buClr>
              <a:buSzPts val="3200"/>
              <a:buFont typeface="Arial"/>
              <a:buChar char="•"/>
              <a:defRPr sz="3200">
                <a:solidFill>
                  <a:srgbClr val="000000"/>
                </a:solidFill>
              </a:defRPr>
            </a:pPr>
            <a:endParaRPr/>
          </a:p>
        </p:txBody>
      </p:sp>
      <p:sp>
        <p:nvSpPr>
          <p:cNvPr id="35" name="Google Shape;40;p2"/>
          <p:cNvSpPr txBox="1">
            <a:spLocks noGrp="1"/>
          </p:cNvSpPr>
          <p:nvPr>
            <p:ph type="body" sz="quarter" idx="32"/>
          </p:nvPr>
        </p:nvSpPr>
        <p:spPr>
          <a:xfrm>
            <a:off x="29900881" y="25722071"/>
            <a:ext cx="12801601" cy="1219201"/>
          </a:xfrm>
          <a:prstGeom prst="rect">
            <a:avLst/>
          </a:prstGeom>
          <a:gradFill>
            <a:gsLst>
              <a:gs pos="0">
                <a:srgbClr val="595959"/>
              </a:gs>
              <a:gs pos="90000">
                <a:srgbClr val="595959"/>
              </a:gs>
              <a:gs pos="91000">
                <a:schemeClr val="accent1"/>
              </a:gs>
              <a:gs pos="100000">
                <a:schemeClr val="accent1"/>
              </a:gs>
            </a:gsLst>
            <a:lin ang="5400000"/>
          </a:gradFill>
        </p:spPr>
        <p:txBody>
          <a:bodyPr/>
          <a:lstStyle/>
          <a:p>
            <a:pPr algn="ctr">
              <a:defRPr sz="5400">
                <a:solidFill>
                  <a:srgbClr val="FFFFFF"/>
                </a:solidFill>
              </a:defRPr>
            </a:pPr>
            <a:endParaRPr/>
          </a:p>
        </p:txBody>
      </p:sp>
      <p:sp>
        <p:nvSpPr>
          <p:cNvPr id="36" name="Google Shape;41;p2"/>
          <p:cNvSpPr txBox="1">
            <a:spLocks noGrp="1"/>
          </p:cNvSpPr>
          <p:nvPr>
            <p:ph type="body" sz="quarter" idx="33"/>
          </p:nvPr>
        </p:nvSpPr>
        <p:spPr>
          <a:xfrm>
            <a:off x="29900881" y="27166825"/>
            <a:ext cx="12801601" cy="4462273"/>
          </a:xfrm>
          <a:prstGeom prst="rect">
            <a:avLst/>
          </a:prstGeom>
        </p:spPr>
        <p:txBody>
          <a:bodyPr anchor="t"/>
          <a:lstStyle/>
          <a:p>
            <a:pPr marL="457200" indent="-431800">
              <a:spcBef>
                <a:spcPts val="1200"/>
              </a:spcBef>
              <a:buClr>
                <a:srgbClr val="A5A5A5"/>
              </a:buClr>
              <a:buSzPts val="3200"/>
              <a:buFont typeface="Arial"/>
              <a:buChar char="•"/>
              <a:defRPr sz="3200">
                <a:solidFill>
                  <a:srgbClr val="000000"/>
                </a:solidFill>
              </a:defRPr>
            </a:pPr>
            <a:endParaRPr/>
          </a:p>
        </p:txBody>
      </p:sp>
      <p:sp>
        <p:nvSpPr>
          <p:cNvPr id="37" name="Google Shape;45;p2"/>
          <p:cNvSpPr>
            <a:spLocks noGrp="1"/>
          </p:cNvSpPr>
          <p:nvPr>
            <p:ph type="pic" sz="quarter" idx="34"/>
          </p:nvPr>
        </p:nvSpPr>
        <p:spPr>
          <a:xfrm>
            <a:off x="32270700" y="0"/>
            <a:ext cx="11620500" cy="3842445"/>
          </a:xfrm>
          <a:prstGeom prst="rect">
            <a:avLst/>
          </a:prstGeom>
        </p:spPr>
        <p:txBody>
          <a:bodyPr lIns="91439" tIns="45719" rIns="91439" bIns="45719" anchor="t">
            <a:noAutofit/>
          </a:bodyPr>
          <a:lstStyle/>
          <a:p>
            <a:endParaRPr/>
          </a:p>
        </p:txBody>
      </p:sp>
      <p:sp>
        <p:nvSpPr>
          <p:cNvPr id="3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Google Shape;10;p1"/>
          <p:cNvSpPr/>
          <p:nvPr/>
        </p:nvSpPr>
        <p:spPr>
          <a:xfrm>
            <a:off x="0" y="0"/>
            <a:ext cx="43891200" cy="5029200"/>
          </a:xfrm>
          <a:prstGeom prst="rect">
            <a:avLst/>
          </a:prstGeom>
          <a:solidFill>
            <a:srgbClr val="000000"/>
          </a:solidFill>
          <a:ln w="12700">
            <a:miter lim="400000"/>
          </a:ln>
        </p:spPr>
        <p:txBody>
          <a:bodyPr lIns="45719" rIns="45719" anchor="ctr"/>
          <a:lstStyle/>
          <a:p>
            <a:pPr algn="ctr">
              <a:defRPr sz="7200">
                <a:solidFill>
                  <a:srgbClr val="FFFFFF"/>
                </a:solidFill>
              </a:defRPr>
            </a:pPr>
            <a:endParaRPr/>
          </a:p>
        </p:txBody>
      </p:sp>
      <p:sp>
        <p:nvSpPr>
          <p:cNvPr id="3" name="Google Shape;16;p1"/>
          <p:cNvSpPr/>
          <p:nvPr/>
        </p:nvSpPr>
        <p:spPr>
          <a:xfrm>
            <a:off x="0" y="3886200"/>
            <a:ext cx="43891200" cy="1143000"/>
          </a:xfrm>
          <a:prstGeom prst="rect">
            <a:avLst/>
          </a:prstGeom>
          <a:solidFill>
            <a:srgbClr val="595959"/>
          </a:solidFill>
          <a:ln w="12700">
            <a:miter lim="400000"/>
          </a:ln>
        </p:spPr>
        <p:txBody>
          <a:bodyPr lIns="45719" rIns="45719" anchor="ctr"/>
          <a:lstStyle/>
          <a:p>
            <a:pPr algn="ctr">
              <a:defRPr sz="7200">
                <a:solidFill>
                  <a:srgbClr val="FFFFFF"/>
                </a:solidFill>
              </a:defRPr>
            </a:pPr>
            <a:endParaRPr/>
          </a:p>
        </p:txBody>
      </p:sp>
      <p:sp>
        <p:nvSpPr>
          <p:cNvPr id="4" name="Google Shape;17;p1"/>
          <p:cNvSpPr/>
          <p:nvPr/>
        </p:nvSpPr>
        <p:spPr>
          <a:xfrm>
            <a:off x="0" y="3886200"/>
            <a:ext cx="43891201" cy="0"/>
          </a:xfrm>
          <a:prstGeom prst="line">
            <a:avLst/>
          </a:prstGeom>
          <a:ln w="114300">
            <a:solidFill>
              <a:schemeClr val="accent1"/>
            </a:solidFill>
            <a:miter/>
          </a:ln>
        </p:spPr>
        <p:txBody>
          <a:bodyPr lIns="45719" rIns="45719"/>
          <a:lstStyle/>
          <a:p>
            <a:endParaRPr/>
          </a:p>
        </p:txBody>
      </p:sp>
      <p:sp>
        <p:nvSpPr>
          <p:cNvPr id="5" name="Title Text"/>
          <p:cNvSpPr txBox="1">
            <a:spLocks noGrp="1"/>
          </p:cNvSpPr>
          <p:nvPr>
            <p:ph type="title"/>
          </p:nvPr>
        </p:nvSpPr>
        <p:spPr>
          <a:xfrm>
            <a:off x="1158239" y="685859"/>
            <a:ext cx="30175201" cy="29717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chor="b">
            <a:normAutofit/>
          </a:bodyPr>
          <a:lstStyle/>
          <a:p>
            <a:r>
              <a:t>Title Text</a:t>
            </a:r>
          </a:p>
        </p:txBody>
      </p:sp>
      <p:sp>
        <p:nvSpPr>
          <p:cNvPr id="6" name="Body Level One…"/>
          <p:cNvSpPr txBox="1">
            <a:spLocks noGrp="1"/>
          </p:cNvSpPr>
          <p:nvPr>
            <p:ph type="body" idx="1"/>
          </p:nvPr>
        </p:nvSpPr>
        <p:spPr>
          <a:xfrm>
            <a:off x="1158239" y="4093905"/>
            <a:ext cx="30174414" cy="646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chor="ctr">
            <a:normAutofit/>
          </a:bodyPr>
          <a:lstStyle/>
          <a:p>
            <a:r>
              <a:t>Body Level One</a:t>
            </a:r>
          </a:p>
          <a:p>
            <a:pPr lvl="1"/>
            <a:r>
              <a:t>Body Level Two</a:t>
            </a:r>
          </a:p>
          <a:p>
            <a:pPr lvl="2"/>
            <a:r>
              <a:t>Body Level Three</a:t>
            </a:r>
          </a:p>
          <a:p>
            <a:pPr lvl="3"/>
            <a:r>
              <a:t>Body Level Four</a:t>
            </a:r>
          </a:p>
          <a:p>
            <a:pPr lvl="4"/>
            <a:r>
              <a:t>Body Level Five</a:t>
            </a:r>
          </a:p>
        </p:txBody>
      </p:sp>
      <p:sp>
        <p:nvSpPr>
          <p:cNvPr id="7" name="Slide Number"/>
          <p:cNvSpPr txBox="1">
            <a:spLocks noGrp="1"/>
          </p:cNvSpPr>
          <p:nvPr>
            <p:ph type="sldNum" sz="quarter" idx="2"/>
          </p:nvPr>
        </p:nvSpPr>
        <p:spPr>
          <a:xfrm>
            <a:off x="42418081" y="32186620"/>
            <a:ext cx="330121" cy="313354"/>
          </a:xfrm>
          <a:prstGeom prst="rect">
            <a:avLst/>
          </a:prstGeom>
          <a:ln w="12700">
            <a:miter lim="400000"/>
          </a:ln>
        </p:spPr>
        <p:txBody>
          <a:bodyPr wrap="none" lIns="45699" tIns="45699" rIns="45699" bIns="45699" anchor="ctr">
            <a:spAutoFit/>
          </a:bodyPr>
          <a:lstStyle>
            <a:lvl1pPr algn="r">
              <a:defRPr sz="16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Lst>
  <p:transition spd="med"/>
  <p:txStyles>
    <p:titleStyle>
      <a:lvl1pPr marL="0" marR="0" indent="0" algn="l" defTabSz="914400" rtl="0" latinLnBrk="0">
        <a:lnSpc>
          <a:spcPct val="90000"/>
        </a:lnSpc>
        <a:spcBef>
          <a:spcPts val="0"/>
        </a:spcBef>
        <a:spcAft>
          <a:spcPts val="0"/>
        </a:spcAft>
        <a:buClrTx/>
        <a:buSzTx/>
        <a:buFontTx/>
        <a:buNone/>
        <a:tabLst/>
        <a:defRPr sz="11500" b="0" i="0" u="none" strike="noStrike" cap="none" spc="0" baseline="0">
          <a:ln>
            <a:noFill/>
          </a:ln>
          <a:solidFill>
            <a:srgbClr val="FFFFFF"/>
          </a:solidFill>
          <a:uFillTx/>
          <a:latin typeface="+mj-lt"/>
          <a:ea typeface="+mj-ea"/>
          <a:cs typeface="+mj-cs"/>
          <a:sym typeface="Arial"/>
        </a:defRPr>
      </a:lvl1pPr>
      <a:lvl2pPr marL="0" marR="0" indent="0" algn="l" defTabSz="914400" rtl="0" latinLnBrk="0">
        <a:lnSpc>
          <a:spcPct val="90000"/>
        </a:lnSpc>
        <a:spcBef>
          <a:spcPts val="0"/>
        </a:spcBef>
        <a:spcAft>
          <a:spcPts val="0"/>
        </a:spcAft>
        <a:buClrTx/>
        <a:buSzTx/>
        <a:buFontTx/>
        <a:buNone/>
        <a:tabLst/>
        <a:defRPr sz="11500" b="0" i="0" u="none" strike="noStrike" cap="none" spc="0" baseline="0">
          <a:ln>
            <a:noFill/>
          </a:ln>
          <a:solidFill>
            <a:srgbClr val="FFFFFF"/>
          </a:solidFill>
          <a:uFillTx/>
          <a:latin typeface="+mj-lt"/>
          <a:ea typeface="+mj-ea"/>
          <a:cs typeface="+mj-cs"/>
          <a:sym typeface="Arial"/>
        </a:defRPr>
      </a:lvl2pPr>
      <a:lvl3pPr marL="0" marR="0" indent="0" algn="l" defTabSz="914400" rtl="0" latinLnBrk="0">
        <a:lnSpc>
          <a:spcPct val="90000"/>
        </a:lnSpc>
        <a:spcBef>
          <a:spcPts val="0"/>
        </a:spcBef>
        <a:spcAft>
          <a:spcPts val="0"/>
        </a:spcAft>
        <a:buClrTx/>
        <a:buSzTx/>
        <a:buFontTx/>
        <a:buNone/>
        <a:tabLst/>
        <a:defRPr sz="11500" b="0" i="0" u="none" strike="noStrike" cap="none" spc="0" baseline="0">
          <a:ln>
            <a:noFill/>
          </a:ln>
          <a:solidFill>
            <a:srgbClr val="FFFFFF"/>
          </a:solidFill>
          <a:uFillTx/>
          <a:latin typeface="+mj-lt"/>
          <a:ea typeface="+mj-ea"/>
          <a:cs typeface="+mj-cs"/>
          <a:sym typeface="Arial"/>
        </a:defRPr>
      </a:lvl3pPr>
      <a:lvl4pPr marL="0" marR="0" indent="0" algn="l" defTabSz="914400" rtl="0" latinLnBrk="0">
        <a:lnSpc>
          <a:spcPct val="90000"/>
        </a:lnSpc>
        <a:spcBef>
          <a:spcPts val="0"/>
        </a:spcBef>
        <a:spcAft>
          <a:spcPts val="0"/>
        </a:spcAft>
        <a:buClrTx/>
        <a:buSzTx/>
        <a:buFontTx/>
        <a:buNone/>
        <a:tabLst/>
        <a:defRPr sz="11500" b="0" i="0" u="none" strike="noStrike" cap="none" spc="0" baseline="0">
          <a:ln>
            <a:noFill/>
          </a:ln>
          <a:solidFill>
            <a:srgbClr val="FFFFFF"/>
          </a:solidFill>
          <a:uFillTx/>
          <a:latin typeface="+mj-lt"/>
          <a:ea typeface="+mj-ea"/>
          <a:cs typeface="+mj-cs"/>
          <a:sym typeface="Arial"/>
        </a:defRPr>
      </a:lvl4pPr>
      <a:lvl5pPr marL="0" marR="0" indent="0" algn="l" defTabSz="914400" rtl="0" latinLnBrk="0">
        <a:lnSpc>
          <a:spcPct val="90000"/>
        </a:lnSpc>
        <a:spcBef>
          <a:spcPts val="0"/>
        </a:spcBef>
        <a:spcAft>
          <a:spcPts val="0"/>
        </a:spcAft>
        <a:buClrTx/>
        <a:buSzTx/>
        <a:buFontTx/>
        <a:buNone/>
        <a:tabLst/>
        <a:defRPr sz="11500" b="0" i="0" u="none" strike="noStrike" cap="none" spc="0" baseline="0">
          <a:ln>
            <a:noFill/>
          </a:ln>
          <a:solidFill>
            <a:srgbClr val="FFFFFF"/>
          </a:solidFill>
          <a:uFillTx/>
          <a:latin typeface="+mj-lt"/>
          <a:ea typeface="+mj-ea"/>
          <a:cs typeface="+mj-cs"/>
          <a:sym typeface="Arial"/>
        </a:defRPr>
      </a:lvl5pPr>
      <a:lvl6pPr marL="0" marR="0" indent="0" algn="l" defTabSz="914400" rtl="0" latinLnBrk="0">
        <a:lnSpc>
          <a:spcPct val="90000"/>
        </a:lnSpc>
        <a:spcBef>
          <a:spcPts val="0"/>
        </a:spcBef>
        <a:spcAft>
          <a:spcPts val="0"/>
        </a:spcAft>
        <a:buClrTx/>
        <a:buSzTx/>
        <a:buFontTx/>
        <a:buNone/>
        <a:tabLst/>
        <a:defRPr sz="11500" b="0" i="0" u="none" strike="noStrike" cap="none" spc="0" baseline="0">
          <a:ln>
            <a:noFill/>
          </a:ln>
          <a:solidFill>
            <a:srgbClr val="FFFFFF"/>
          </a:solidFill>
          <a:uFillTx/>
          <a:latin typeface="+mj-lt"/>
          <a:ea typeface="+mj-ea"/>
          <a:cs typeface="+mj-cs"/>
          <a:sym typeface="Arial"/>
        </a:defRPr>
      </a:lvl6pPr>
      <a:lvl7pPr marL="0" marR="0" indent="0" algn="l" defTabSz="914400" rtl="0" latinLnBrk="0">
        <a:lnSpc>
          <a:spcPct val="90000"/>
        </a:lnSpc>
        <a:spcBef>
          <a:spcPts val="0"/>
        </a:spcBef>
        <a:spcAft>
          <a:spcPts val="0"/>
        </a:spcAft>
        <a:buClrTx/>
        <a:buSzTx/>
        <a:buFontTx/>
        <a:buNone/>
        <a:tabLst/>
        <a:defRPr sz="11500" b="0" i="0" u="none" strike="noStrike" cap="none" spc="0" baseline="0">
          <a:ln>
            <a:noFill/>
          </a:ln>
          <a:solidFill>
            <a:srgbClr val="FFFFFF"/>
          </a:solidFill>
          <a:uFillTx/>
          <a:latin typeface="+mj-lt"/>
          <a:ea typeface="+mj-ea"/>
          <a:cs typeface="+mj-cs"/>
          <a:sym typeface="Arial"/>
        </a:defRPr>
      </a:lvl7pPr>
      <a:lvl8pPr marL="0" marR="0" indent="0" algn="l" defTabSz="914400" rtl="0" latinLnBrk="0">
        <a:lnSpc>
          <a:spcPct val="90000"/>
        </a:lnSpc>
        <a:spcBef>
          <a:spcPts val="0"/>
        </a:spcBef>
        <a:spcAft>
          <a:spcPts val="0"/>
        </a:spcAft>
        <a:buClrTx/>
        <a:buSzTx/>
        <a:buFontTx/>
        <a:buNone/>
        <a:tabLst/>
        <a:defRPr sz="11500" b="0" i="0" u="none" strike="noStrike" cap="none" spc="0" baseline="0">
          <a:ln>
            <a:noFill/>
          </a:ln>
          <a:solidFill>
            <a:srgbClr val="FFFFFF"/>
          </a:solidFill>
          <a:uFillTx/>
          <a:latin typeface="+mj-lt"/>
          <a:ea typeface="+mj-ea"/>
          <a:cs typeface="+mj-cs"/>
          <a:sym typeface="Arial"/>
        </a:defRPr>
      </a:lvl8pPr>
      <a:lvl9pPr marL="0" marR="0" indent="0" algn="l" defTabSz="914400" rtl="0" latinLnBrk="0">
        <a:lnSpc>
          <a:spcPct val="90000"/>
        </a:lnSpc>
        <a:spcBef>
          <a:spcPts val="0"/>
        </a:spcBef>
        <a:spcAft>
          <a:spcPts val="0"/>
        </a:spcAft>
        <a:buClrTx/>
        <a:buSzTx/>
        <a:buFontTx/>
        <a:buNone/>
        <a:tabLst/>
        <a:defRPr sz="11500" b="0" i="0" u="none" strike="noStrike" cap="none" spc="0" baseline="0">
          <a:ln>
            <a:noFill/>
          </a:ln>
          <a:solidFill>
            <a:srgbClr val="FFFFFF"/>
          </a:solidFill>
          <a:uFillTx/>
          <a:latin typeface="+mj-lt"/>
          <a:ea typeface="+mj-ea"/>
          <a:cs typeface="+mj-cs"/>
          <a:sym typeface="Arial"/>
        </a:defRPr>
      </a:lvl9pPr>
    </p:titleStyle>
    <p:bodyStyle>
      <a:lvl1pPr marL="228600" marR="0" indent="0" algn="l" defTabSz="914400" rtl="0" latinLnBrk="0">
        <a:lnSpc>
          <a:spcPct val="100000"/>
        </a:lnSpc>
        <a:spcBef>
          <a:spcPts val="0"/>
        </a:spcBef>
        <a:spcAft>
          <a:spcPts val="0"/>
        </a:spcAft>
        <a:buClrTx/>
        <a:buSzTx/>
        <a:buFontTx/>
        <a:buNone/>
        <a:tabLst/>
        <a:defRPr sz="3600" b="0" i="0" u="none" strike="noStrike" cap="none" spc="0" baseline="0">
          <a:ln>
            <a:noFill/>
          </a:ln>
          <a:solidFill>
            <a:srgbClr val="BFBFBF"/>
          </a:solidFill>
          <a:uFillTx/>
          <a:latin typeface="+mj-lt"/>
          <a:ea typeface="+mj-ea"/>
          <a:cs typeface="+mj-cs"/>
          <a:sym typeface="Arial"/>
        </a:defRPr>
      </a:lvl1pPr>
      <a:lvl2pPr marL="228600" marR="0" indent="457200" algn="l" defTabSz="914400" rtl="0" latinLnBrk="0">
        <a:lnSpc>
          <a:spcPct val="100000"/>
        </a:lnSpc>
        <a:spcBef>
          <a:spcPts val="0"/>
        </a:spcBef>
        <a:spcAft>
          <a:spcPts val="0"/>
        </a:spcAft>
        <a:buClrTx/>
        <a:buSzTx/>
        <a:buFontTx/>
        <a:buNone/>
        <a:tabLst/>
        <a:defRPr sz="3600" b="0" i="0" u="none" strike="noStrike" cap="none" spc="0" baseline="0">
          <a:ln>
            <a:noFill/>
          </a:ln>
          <a:solidFill>
            <a:srgbClr val="BFBFBF"/>
          </a:solidFill>
          <a:uFillTx/>
          <a:latin typeface="+mj-lt"/>
          <a:ea typeface="+mj-ea"/>
          <a:cs typeface="+mj-cs"/>
          <a:sym typeface="Arial"/>
        </a:defRPr>
      </a:lvl2pPr>
      <a:lvl3pPr marL="228600" marR="0" indent="914400" algn="l" defTabSz="914400" rtl="0" latinLnBrk="0">
        <a:lnSpc>
          <a:spcPct val="100000"/>
        </a:lnSpc>
        <a:spcBef>
          <a:spcPts val="0"/>
        </a:spcBef>
        <a:spcAft>
          <a:spcPts val="0"/>
        </a:spcAft>
        <a:buClrTx/>
        <a:buSzTx/>
        <a:buFontTx/>
        <a:buNone/>
        <a:tabLst/>
        <a:defRPr sz="3600" b="0" i="0" u="none" strike="noStrike" cap="none" spc="0" baseline="0">
          <a:ln>
            <a:noFill/>
          </a:ln>
          <a:solidFill>
            <a:srgbClr val="BFBFBF"/>
          </a:solidFill>
          <a:uFillTx/>
          <a:latin typeface="+mj-lt"/>
          <a:ea typeface="+mj-ea"/>
          <a:cs typeface="+mj-cs"/>
          <a:sym typeface="Arial"/>
        </a:defRPr>
      </a:lvl3pPr>
      <a:lvl4pPr marL="228600" marR="0" indent="1371600" algn="l" defTabSz="914400" rtl="0" latinLnBrk="0">
        <a:lnSpc>
          <a:spcPct val="100000"/>
        </a:lnSpc>
        <a:spcBef>
          <a:spcPts val="0"/>
        </a:spcBef>
        <a:spcAft>
          <a:spcPts val="0"/>
        </a:spcAft>
        <a:buClrTx/>
        <a:buSzTx/>
        <a:buFontTx/>
        <a:buNone/>
        <a:tabLst/>
        <a:defRPr sz="3600" b="0" i="0" u="none" strike="noStrike" cap="none" spc="0" baseline="0">
          <a:ln>
            <a:noFill/>
          </a:ln>
          <a:solidFill>
            <a:srgbClr val="BFBFBF"/>
          </a:solidFill>
          <a:uFillTx/>
          <a:latin typeface="+mj-lt"/>
          <a:ea typeface="+mj-ea"/>
          <a:cs typeface="+mj-cs"/>
          <a:sym typeface="Arial"/>
        </a:defRPr>
      </a:lvl4pPr>
      <a:lvl5pPr marL="228600" marR="0" indent="1828800" algn="l" defTabSz="914400" rtl="0" latinLnBrk="0">
        <a:lnSpc>
          <a:spcPct val="100000"/>
        </a:lnSpc>
        <a:spcBef>
          <a:spcPts val="0"/>
        </a:spcBef>
        <a:spcAft>
          <a:spcPts val="0"/>
        </a:spcAft>
        <a:buClrTx/>
        <a:buSzTx/>
        <a:buFontTx/>
        <a:buNone/>
        <a:tabLst/>
        <a:defRPr sz="3600" b="0" i="0" u="none" strike="noStrike" cap="none" spc="0" baseline="0">
          <a:ln>
            <a:noFill/>
          </a:ln>
          <a:solidFill>
            <a:srgbClr val="BFBFBF"/>
          </a:solidFill>
          <a:uFillTx/>
          <a:latin typeface="+mj-lt"/>
          <a:ea typeface="+mj-ea"/>
          <a:cs typeface="+mj-cs"/>
          <a:sym typeface="Arial"/>
        </a:defRPr>
      </a:lvl5pPr>
      <a:lvl6pPr marL="228600" marR="0" indent="2286000" algn="l" defTabSz="914400" rtl="0" latinLnBrk="0">
        <a:lnSpc>
          <a:spcPct val="100000"/>
        </a:lnSpc>
        <a:spcBef>
          <a:spcPts val="0"/>
        </a:spcBef>
        <a:spcAft>
          <a:spcPts val="0"/>
        </a:spcAft>
        <a:buClrTx/>
        <a:buSzTx/>
        <a:buFontTx/>
        <a:buNone/>
        <a:tabLst/>
        <a:defRPr sz="3600" b="0" i="0" u="none" strike="noStrike" cap="none" spc="0" baseline="0">
          <a:ln>
            <a:noFill/>
          </a:ln>
          <a:solidFill>
            <a:srgbClr val="BFBFBF"/>
          </a:solidFill>
          <a:uFillTx/>
          <a:latin typeface="+mj-lt"/>
          <a:ea typeface="+mj-ea"/>
          <a:cs typeface="+mj-cs"/>
          <a:sym typeface="Arial"/>
        </a:defRPr>
      </a:lvl6pPr>
      <a:lvl7pPr marL="228600" marR="0" indent="2743200" algn="l" defTabSz="914400" rtl="0" latinLnBrk="0">
        <a:lnSpc>
          <a:spcPct val="100000"/>
        </a:lnSpc>
        <a:spcBef>
          <a:spcPts val="0"/>
        </a:spcBef>
        <a:spcAft>
          <a:spcPts val="0"/>
        </a:spcAft>
        <a:buClrTx/>
        <a:buSzTx/>
        <a:buFontTx/>
        <a:buNone/>
        <a:tabLst/>
        <a:defRPr sz="3600" b="0" i="0" u="none" strike="noStrike" cap="none" spc="0" baseline="0">
          <a:ln>
            <a:noFill/>
          </a:ln>
          <a:solidFill>
            <a:srgbClr val="BFBFBF"/>
          </a:solidFill>
          <a:uFillTx/>
          <a:latin typeface="+mj-lt"/>
          <a:ea typeface="+mj-ea"/>
          <a:cs typeface="+mj-cs"/>
          <a:sym typeface="Arial"/>
        </a:defRPr>
      </a:lvl7pPr>
      <a:lvl8pPr marL="228600" marR="0" indent="3200400" algn="l" defTabSz="914400" rtl="0" latinLnBrk="0">
        <a:lnSpc>
          <a:spcPct val="100000"/>
        </a:lnSpc>
        <a:spcBef>
          <a:spcPts val="0"/>
        </a:spcBef>
        <a:spcAft>
          <a:spcPts val="0"/>
        </a:spcAft>
        <a:buClrTx/>
        <a:buSzTx/>
        <a:buFontTx/>
        <a:buNone/>
        <a:tabLst/>
        <a:defRPr sz="3600" b="0" i="0" u="none" strike="noStrike" cap="none" spc="0" baseline="0">
          <a:ln>
            <a:noFill/>
          </a:ln>
          <a:solidFill>
            <a:srgbClr val="BFBFBF"/>
          </a:solidFill>
          <a:uFillTx/>
          <a:latin typeface="+mj-lt"/>
          <a:ea typeface="+mj-ea"/>
          <a:cs typeface="+mj-cs"/>
          <a:sym typeface="Arial"/>
        </a:defRPr>
      </a:lvl8pPr>
      <a:lvl9pPr marL="228600" marR="0" indent="3657600" algn="l" defTabSz="914400" rtl="0" latinLnBrk="0">
        <a:lnSpc>
          <a:spcPct val="100000"/>
        </a:lnSpc>
        <a:spcBef>
          <a:spcPts val="0"/>
        </a:spcBef>
        <a:spcAft>
          <a:spcPts val="0"/>
        </a:spcAft>
        <a:buClrTx/>
        <a:buSzTx/>
        <a:buFontTx/>
        <a:buNone/>
        <a:tabLst/>
        <a:defRPr sz="3600" b="0" i="0" u="none" strike="noStrike" cap="none" spc="0" baseline="0">
          <a:ln>
            <a:noFill/>
          </a:ln>
          <a:solidFill>
            <a:srgbClr val="BFBFBF"/>
          </a:solidFill>
          <a:uFillTx/>
          <a:latin typeface="+mj-lt"/>
          <a:ea typeface="+mj-ea"/>
          <a:cs typeface="+mj-cs"/>
          <a:sym typeface="Arial"/>
        </a:defRPr>
      </a:lvl9pPr>
    </p:bodyStyle>
    <p:otherStyle>
      <a:lvl1pPr marL="0" marR="0" indent="0" algn="r" defTabSz="9144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Arial"/>
        </a:defRPr>
      </a:lvl1pPr>
      <a:lvl2pPr marL="0" marR="0" indent="0" algn="r" defTabSz="9144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Arial"/>
        </a:defRPr>
      </a:lvl2pPr>
      <a:lvl3pPr marL="0" marR="0" indent="0" algn="r" defTabSz="9144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Arial"/>
        </a:defRPr>
      </a:lvl3pPr>
      <a:lvl4pPr marL="0" marR="0" indent="0" algn="r" defTabSz="9144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Arial"/>
        </a:defRPr>
      </a:lvl4pPr>
      <a:lvl5pPr marL="0" marR="0" indent="0" algn="r" defTabSz="9144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8.jpeg"/><Relationship Id="rId18" Type="http://schemas.openxmlformats.org/officeDocument/2006/relationships/image" Target="../media/image13.jpeg"/><Relationship Id="rId3" Type="http://schemas.openxmlformats.org/officeDocument/2006/relationships/slideLayout" Target="../slideLayouts/slideLayout1.xml"/><Relationship Id="rId7" Type="http://schemas.openxmlformats.org/officeDocument/2006/relationships/image" Target="../media/image2.png"/><Relationship Id="rId12" Type="http://schemas.openxmlformats.org/officeDocument/2006/relationships/image" Target="../media/image7.jpeg"/><Relationship Id="rId17" Type="http://schemas.openxmlformats.org/officeDocument/2006/relationships/image" Target="../media/image12.png"/><Relationship Id="rId2" Type="http://schemas.openxmlformats.org/officeDocument/2006/relationships/audio" Target="../media/media1.mp3"/><Relationship Id="rId16" Type="http://schemas.openxmlformats.org/officeDocument/2006/relationships/image" Target="../media/image11.png"/><Relationship Id="rId20" Type="http://schemas.openxmlformats.org/officeDocument/2006/relationships/image" Target="../media/image15.png"/><Relationship Id="rId1" Type="http://schemas.microsoft.com/office/2007/relationships/media" Target="../media/media1.mp3"/><Relationship Id="rId6" Type="http://schemas.openxmlformats.org/officeDocument/2006/relationships/image" Target="../media/image1.png"/><Relationship Id="rId11" Type="http://schemas.openxmlformats.org/officeDocument/2006/relationships/image" Target="../media/image6.jpeg"/><Relationship Id="rId5" Type="http://schemas.openxmlformats.org/officeDocument/2006/relationships/hyperlink" Target="https://doi.org/10.15376/biores.10.3.4843-4853" TargetMode="External"/><Relationship Id="rId15" Type="http://schemas.openxmlformats.org/officeDocument/2006/relationships/image" Target="../media/image10.png"/><Relationship Id="rId10" Type="http://schemas.openxmlformats.org/officeDocument/2006/relationships/image" Target="../media/image5.jpeg"/><Relationship Id="rId19" Type="http://schemas.openxmlformats.org/officeDocument/2006/relationships/image" Target="../media/image14.jpeg"/><Relationship Id="rId4" Type="http://schemas.openxmlformats.org/officeDocument/2006/relationships/notesSlide" Target="../notesSlides/notesSlide1.xml"/><Relationship Id="rId9" Type="http://schemas.openxmlformats.org/officeDocument/2006/relationships/image" Target="../media/image4.png"/><Relationship Id="rId1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Rectangle 125">
            <a:extLst>
              <a:ext uri="{FF2B5EF4-FFF2-40B4-BE49-F238E27FC236}">
                <a16:creationId xmlns:a16="http://schemas.microsoft.com/office/drawing/2014/main" id="{6AE4D84E-9127-7248-A837-1DA94DB1779A}"/>
              </a:ext>
            </a:extLst>
          </p:cNvPr>
          <p:cNvSpPr/>
          <p:nvPr/>
        </p:nvSpPr>
        <p:spPr>
          <a:xfrm>
            <a:off x="29676693" y="30213273"/>
            <a:ext cx="12801601" cy="2024090"/>
          </a:xfrm>
          <a:prstGeom prst="rect">
            <a:avLst/>
          </a:prstGeom>
          <a:solidFill>
            <a:schemeClr val="tx2">
              <a:lumMod val="40000"/>
              <a:lumOff val="60000"/>
            </a:schemeClr>
          </a:solidFill>
          <a:ln w="25400" cap="flat">
            <a:solidFill>
              <a:schemeClr val="tx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solidFill>
                <a:srgbClr val="000000"/>
              </a:solidFill>
              <a:effectLst/>
              <a:uFillTx/>
              <a:latin typeface="+mj-lt"/>
              <a:ea typeface="+mj-ea"/>
              <a:cs typeface="+mj-cs"/>
              <a:sym typeface="Arial"/>
            </a:endParaRPr>
          </a:p>
        </p:txBody>
      </p:sp>
      <p:sp>
        <p:nvSpPr>
          <p:cNvPr id="8" name="Rectangle 7">
            <a:extLst>
              <a:ext uri="{FF2B5EF4-FFF2-40B4-BE49-F238E27FC236}">
                <a16:creationId xmlns:a16="http://schemas.microsoft.com/office/drawing/2014/main" id="{820299D6-A0F5-3D4B-B9D0-E102B2490982}"/>
              </a:ext>
            </a:extLst>
          </p:cNvPr>
          <p:cNvSpPr/>
          <p:nvPr/>
        </p:nvSpPr>
        <p:spPr>
          <a:xfrm>
            <a:off x="29700165" y="26458497"/>
            <a:ext cx="12801601" cy="2024090"/>
          </a:xfrm>
          <a:prstGeom prst="rect">
            <a:avLst/>
          </a:prstGeom>
          <a:solidFill>
            <a:schemeClr val="tx2">
              <a:lumMod val="40000"/>
              <a:lumOff val="60000"/>
            </a:schemeClr>
          </a:solidFill>
          <a:ln w="25400" cap="flat">
            <a:solidFill>
              <a:schemeClr val="tx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solidFill>
                <a:srgbClr val="000000"/>
              </a:solidFill>
              <a:effectLst/>
              <a:uFillTx/>
              <a:latin typeface="+mj-lt"/>
              <a:ea typeface="+mj-ea"/>
              <a:cs typeface="+mj-cs"/>
              <a:sym typeface="Arial"/>
            </a:endParaRPr>
          </a:p>
        </p:txBody>
      </p:sp>
      <p:sp>
        <p:nvSpPr>
          <p:cNvPr id="125" name="Rectangle 124">
            <a:extLst>
              <a:ext uri="{FF2B5EF4-FFF2-40B4-BE49-F238E27FC236}">
                <a16:creationId xmlns:a16="http://schemas.microsoft.com/office/drawing/2014/main" id="{68CEDBB2-2056-894B-8FB2-813690C7354B}"/>
              </a:ext>
            </a:extLst>
          </p:cNvPr>
          <p:cNvSpPr/>
          <p:nvPr/>
        </p:nvSpPr>
        <p:spPr>
          <a:xfrm>
            <a:off x="34172763" y="16581440"/>
            <a:ext cx="7593801" cy="2169496"/>
          </a:xfrm>
          <a:prstGeom prst="rect">
            <a:avLst/>
          </a:prstGeom>
          <a:solidFill>
            <a:schemeClr val="tx2">
              <a:lumMod val="40000"/>
              <a:lumOff val="60000"/>
            </a:schemeClr>
          </a:solidFill>
          <a:ln w="25400"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solidFill>
                <a:srgbClr val="000000"/>
              </a:solidFill>
              <a:effectLst/>
              <a:uFillTx/>
              <a:latin typeface="+mj-lt"/>
              <a:ea typeface="+mj-ea"/>
              <a:cs typeface="+mj-cs"/>
              <a:sym typeface="Arial"/>
            </a:endParaRPr>
          </a:p>
        </p:txBody>
      </p:sp>
      <p:sp>
        <p:nvSpPr>
          <p:cNvPr id="124" name="Rectangle 123">
            <a:extLst>
              <a:ext uri="{FF2B5EF4-FFF2-40B4-BE49-F238E27FC236}">
                <a16:creationId xmlns:a16="http://schemas.microsoft.com/office/drawing/2014/main" id="{E203A872-FF1C-B145-A7AA-07826C4CB89B}"/>
              </a:ext>
            </a:extLst>
          </p:cNvPr>
          <p:cNvSpPr/>
          <p:nvPr/>
        </p:nvSpPr>
        <p:spPr>
          <a:xfrm>
            <a:off x="34182781" y="13617375"/>
            <a:ext cx="7593800" cy="2169496"/>
          </a:xfrm>
          <a:prstGeom prst="rect">
            <a:avLst/>
          </a:prstGeom>
          <a:solidFill>
            <a:schemeClr val="tx2">
              <a:lumMod val="40000"/>
              <a:lumOff val="60000"/>
            </a:schemeClr>
          </a:solidFill>
          <a:ln w="25400"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solidFill>
                <a:srgbClr val="000000"/>
              </a:solidFill>
              <a:effectLst/>
              <a:uFillTx/>
              <a:latin typeface="+mj-lt"/>
              <a:ea typeface="+mj-ea"/>
              <a:cs typeface="+mj-cs"/>
              <a:sym typeface="Arial"/>
            </a:endParaRPr>
          </a:p>
        </p:txBody>
      </p:sp>
      <p:sp>
        <p:nvSpPr>
          <p:cNvPr id="123" name="Rectangle 122">
            <a:extLst>
              <a:ext uri="{FF2B5EF4-FFF2-40B4-BE49-F238E27FC236}">
                <a16:creationId xmlns:a16="http://schemas.microsoft.com/office/drawing/2014/main" id="{A74B8515-CDE9-0E42-8DB7-4CC0A933F32E}"/>
              </a:ext>
            </a:extLst>
          </p:cNvPr>
          <p:cNvSpPr/>
          <p:nvPr/>
        </p:nvSpPr>
        <p:spPr>
          <a:xfrm>
            <a:off x="34172764" y="10548353"/>
            <a:ext cx="7593800" cy="2169496"/>
          </a:xfrm>
          <a:prstGeom prst="rect">
            <a:avLst/>
          </a:prstGeom>
          <a:solidFill>
            <a:schemeClr val="tx2">
              <a:lumMod val="40000"/>
              <a:lumOff val="60000"/>
            </a:schemeClr>
          </a:solidFill>
          <a:ln w="25400"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solidFill>
                <a:srgbClr val="000000"/>
              </a:solidFill>
              <a:effectLst/>
              <a:uFillTx/>
              <a:latin typeface="+mj-lt"/>
              <a:ea typeface="+mj-ea"/>
              <a:cs typeface="+mj-cs"/>
              <a:sym typeface="Arial"/>
            </a:endParaRPr>
          </a:p>
        </p:txBody>
      </p:sp>
      <p:sp>
        <p:nvSpPr>
          <p:cNvPr id="7" name="Rectangle 6">
            <a:extLst>
              <a:ext uri="{FF2B5EF4-FFF2-40B4-BE49-F238E27FC236}">
                <a16:creationId xmlns:a16="http://schemas.microsoft.com/office/drawing/2014/main" id="{E2C90F73-7723-BF47-BA46-7FF3D44FA60B}"/>
              </a:ext>
            </a:extLst>
          </p:cNvPr>
          <p:cNvSpPr/>
          <p:nvPr/>
        </p:nvSpPr>
        <p:spPr>
          <a:xfrm>
            <a:off x="34169251" y="7603537"/>
            <a:ext cx="7620861" cy="2169496"/>
          </a:xfrm>
          <a:prstGeom prst="rect">
            <a:avLst/>
          </a:prstGeom>
          <a:solidFill>
            <a:schemeClr val="tx2">
              <a:lumMod val="40000"/>
              <a:lumOff val="60000"/>
            </a:schemeClr>
          </a:solidFill>
          <a:ln w="25400"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solidFill>
                <a:srgbClr val="000000"/>
              </a:solidFill>
              <a:effectLst/>
              <a:uFillTx/>
              <a:latin typeface="+mj-lt"/>
              <a:ea typeface="+mj-ea"/>
              <a:cs typeface="+mj-cs"/>
              <a:sym typeface="Arial"/>
            </a:endParaRPr>
          </a:p>
        </p:txBody>
      </p:sp>
      <p:sp>
        <p:nvSpPr>
          <p:cNvPr id="122" name="Rectangle 121">
            <a:extLst>
              <a:ext uri="{FF2B5EF4-FFF2-40B4-BE49-F238E27FC236}">
                <a16:creationId xmlns:a16="http://schemas.microsoft.com/office/drawing/2014/main" id="{697AB4E2-F45E-AA48-81C5-EBF291BC2706}"/>
              </a:ext>
            </a:extLst>
          </p:cNvPr>
          <p:cNvSpPr/>
          <p:nvPr/>
        </p:nvSpPr>
        <p:spPr>
          <a:xfrm>
            <a:off x="11297941" y="27901353"/>
            <a:ext cx="2695439" cy="4232629"/>
          </a:xfrm>
          <a:prstGeom prst="rect">
            <a:avLst/>
          </a:prstGeom>
          <a:solidFill>
            <a:schemeClr val="tx2">
              <a:lumMod val="40000"/>
              <a:lumOff val="60000"/>
            </a:schemeClr>
          </a:solidFill>
          <a:ln w="25400"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effectLst/>
              <a:uFillTx/>
              <a:latin typeface="+mj-lt"/>
              <a:ea typeface="+mj-ea"/>
              <a:cs typeface="+mj-cs"/>
              <a:sym typeface="Arial"/>
            </a:endParaRPr>
          </a:p>
        </p:txBody>
      </p:sp>
      <p:sp>
        <p:nvSpPr>
          <p:cNvPr id="121" name="Rectangle 120">
            <a:extLst>
              <a:ext uri="{FF2B5EF4-FFF2-40B4-BE49-F238E27FC236}">
                <a16:creationId xmlns:a16="http://schemas.microsoft.com/office/drawing/2014/main" id="{65C0D4BB-94AA-0B42-8D45-CAD86E2763AE}"/>
              </a:ext>
            </a:extLst>
          </p:cNvPr>
          <p:cNvSpPr/>
          <p:nvPr/>
        </p:nvSpPr>
        <p:spPr>
          <a:xfrm>
            <a:off x="7952321" y="27901353"/>
            <a:ext cx="2774732" cy="4232629"/>
          </a:xfrm>
          <a:prstGeom prst="rect">
            <a:avLst/>
          </a:prstGeom>
          <a:solidFill>
            <a:schemeClr val="tx2">
              <a:lumMod val="40000"/>
              <a:lumOff val="60000"/>
            </a:schemeClr>
          </a:solidFill>
          <a:ln w="25400"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effectLst/>
              <a:uFillTx/>
              <a:latin typeface="+mj-lt"/>
              <a:ea typeface="+mj-ea"/>
              <a:cs typeface="+mj-cs"/>
              <a:sym typeface="Arial"/>
            </a:endParaRPr>
          </a:p>
        </p:txBody>
      </p:sp>
      <p:sp>
        <p:nvSpPr>
          <p:cNvPr id="120" name="Rectangle 119">
            <a:extLst>
              <a:ext uri="{FF2B5EF4-FFF2-40B4-BE49-F238E27FC236}">
                <a16:creationId xmlns:a16="http://schemas.microsoft.com/office/drawing/2014/main" id="{119A6B51-5739-B14B-9764-6C687398B387}"/>
              </a:ext>
            </a:extLst>
          </p:cNvPr>
          <p:cNvSpPr/>
          <p:nvPr/>
        </p:nvSpPr>
        <p:spPr>
          <a:xfrm>
            <a:off x="4498848" y="27877830"/>
            <a:ext cx="2841117" cy="4232629"/>
          </a:xfrm>
          <a:prstGeom prst="rect">
            <a:avLst/>
          </a:prstGeom>
          <a:solidFill>
            <a:schemeClr val="tx2">
              <a:lumMod val="40000"/>
              <a:lumOff val="60000"/>
            </a:schemeClr>
          </a:solidFill>
          <a:ln w="25400"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effectLst/>
              <a:uFillTx/>
              <a:latin typeface="+mj-lt"/>
              <a:ea typeface="+mj-ea"/>
              <a:cs typeface="+mj-cs"/>
              <a:sym typeface="Arial"/>
            </a:endParaRPr>
          </a:p>
        </p:txBody>
      </p:sp>
      <p:sp>
        <p:nvSpPr>
          <p:cNvPr id="6" name="Rectangle 5">
            <a:extLst>
              <a:ext uri="{FF2B5EF4-FFF2-40B4-BE49-F238E27FC236}">
                <a16:creationId xmlns:a16="http://schemas.microsoft.com/office/drawing/2014/main" id="{9904F81B-4225-BB45-9F4E-BE12A8E7F856}"/>
              </a:ext>
            </a:extLst>
          </p:cNvPr>
          <p:cNvSpPr/>
          <p:nvPr/>
        </p:nvSpPr>
        <p:spPr>
          <a:xfrm>
            <a:off x="1222292" y="27877830"/>
            <a:ext cx="2817354" cy="4232629"/>
          </a:xfrm>
          <a:prstGeom prst="rect">
            <a:avLst/>
          </a:prstGeom>
          <a:solidFill>
            <a:schemeClr val="tx2">
              <a:lumMod val="40000"/>
              <a:lumOff val="60000"/>
            </a:schemeClr>
          </a:solidFill>
          <a:ln w="25400"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dirty="0">
              <a:ln>
                <a:noFill/>
              </a:ln>
              <a:effectLst/>
              <a:uFillTx/>
              <a:latin typeface="+mj-lt"/>
              <a:ea typeface="+mj-ea"/>
              <a:cs typeface="+mj-cs"/>
              <a:sym typeface="Arial"/>
            </a:endParaRPr>
          </a:p>
        </p:txBody>
      </p:sp>
      <p:sp>
        <p:nvSpPr>
          <p:cNvPr id="47" name="Google Shape;51;p3"/>
          <p:cNvSpPr txBox="1">
            <a:spLocks noGrp="1"/>
          </p:cNvSpPr>
          <p:nvPr>
            <p:ph type="subTitle" sz="quarter" idx="1"/>
          </p:nvPr>
        </p:nvSpPr>
        <p:spPr>
          <a:xfrm>
            <a:off x="3687640" y="4093905"/>
            <a:ext cx="36155060" cy="924669"/>
          </a:xfrm>
          <a:prstGeom prst="rect">
            <a:avLst/>
          </a:prstGeom>
        </p:spPr>
        <p:txBody>
          <a:bodyPr/>
          <a:lstStyle>
            <a:lvl1pPr marL="0">
              <a:defRPr sz="4400" b="1">
                <a:solidFill>
                  <a:srgbClr val="FFFFFF"/>
                </a:solidFill>
              </a:defRPr>
            </a:lvl1pPr>
          </a:lstStyle>
          <a:p>
            <a:pPr algn="ctr"/>
            <a:r>
              <a:rPr dirty="0"/>
              <a:t>School of Science and Technology, Georgia Gwinnett College, Lawrenceville, GA</a:t>
            </a:r>
          </a:p>
        </p:txBody>
      </p:sp>
      <p:sp>
        <p:nvSpPr>
          <p:cNvPr id="48" name="Google Shape;52;p3"/>
          <p:cNvSpPr txBox="1">
            <a:spLocks noGrp="1"/>
          </p:cNvSpPr>
          <p:nvPr>
            <p:ph type="body" idx="13"/>
          </p:nvPr>
        </p:nvSpPr>
        <p:spPr>
          <a:prstGeom prst="rect">
            <a:avLst/>
          </a:prstGeom>
          <a:solidFill>
            <a:schemeClr val="accent1"/>
          </a:solidFill>
          <a:ln>
            <a:solidFill>
              <a:schemeClr val="accent2">
                <a:lumMod val="60000"/>
                <a:lumOff val="40000"/>
              </a:schemeClr>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0" algn="ctr">
              <a:defRPr sz="5400">
                <a:solidFill>
                  <a:srgbClr val="FFFFFF"/>
                </a:solidFill>
              </a:defRPr>
            </a:lvl1pPr>
          </a:lstStyle>
          <a:p>
            <a:r>
              <a:rPr b="1" dirty="0"/>
              <a:t>Abstract</a:t>
            </a:r>
          </a:p>
        </p:txBody>
      </p:sp>
      <p:sp>
        <p:nvSpPr>
          <p:cNvPr id="49" name="Google Shape;53;p3"/>
          <p:cNvSpPr txBox="1"/>
          <p:nvPr/>
        </p:nvSpPr>
        <p:spPr>
          <a:xfrm>
            <a:off x="1188720" y="7137500"/>
            <a:ext cx="12801601" cy="6991157"/>
          </a:xfrm>
          <a:prstGeom prst="rect">
            <a:avLst/>
          </a:prstGeom>
          <a:solidFill>
            <a:srgbClr val="E5E8E8"/>
          </a:solidFill>
          <a:ln w="12700">
            <a:solidFill>
              <a:schemeClr val="tx1"/>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oAutofit/>
          </a:bodyPr>
          <a:lstStyle>
            <a:lvl1pPr algn="just">
              <a:defRPr sz="2000" b="1"/>
            </a:lvl1pPr>
          </a:lstStyle>
          <a:p>
            <a:r>
              <a:rPr sz="2400" dirty="0"/>
              <a:t>Hydrogels can be designed to remove and recycle nutrients, such as nitrogen from urine </a:t>
            </a:r>
            <a:r>
              <a:rPr lang="en-US" sz="2400" dirty="0"/>
              <a:t>by utilizing </a:t>
            </a:r>
            <a:r>
              <a:rPr sz="2400" dirty="0"/>
              <a:t>their absorption and desorption properties. Hydrogels can be synthesized using various methods such as </a:t>
            </a:r>
            <a:r>
              <a:rPr lang="en-US" sz="2400" dirty="0"/>
              <a:t>refrigeration</a:t>
            </a:r>
            <a:r>
              <a:rPr sz="2400" dirty="0"/>
              <a:t>, sonication, and UV photo-initiation. Each method </a:t>
            </a:r>
            <a:r>
              <a:rPr lang="en-US" sz="2400" dirty="0"/>
              <a:t>will </a:t>
            </a:r>
            <a:r>
              <a:rPr sz="2400" dirty="0"/>
              <a:t>yield a </a:t>
            </a:r>
            <a:r>
              <a:rPr lang="en-US" sz="2400" dirty="0"/>
              <a:t>different</a:t>
            </a:r>
            <a:r>
              <a:rPr sz="2400" dirty="0"/>
              <a:t> hydrogel with different properties. To better understand these properties, synthesized hydrogels can be characterized using FT-IR spectroscopy, kinetic, isotherm, and swelling tests. Synthesis methods </a:t>
            </a:r>
            <a:r>
              <a:rPr lang="en-US" sz="2400" dirty="0"/>
              <a:t>such as</a:t>
            </a:r>
            <a:r>
              <a:rPr sz="2400" dirty="0"/>
              <a:t> refrigeration </a:t>
            </a:r>
            <a:r>
              <a:rPr lang="en-US" sz="2400" dirty="0"/>
              <a:t>when making cellulose hydrogels can </a:t>
            </a:r>
            <a:r>
              <a:rPr sz="2400" dirty="0"/>
              <a:t>take multiple days for polymerization to occur</a:t>
            </a:r>
            <a:r>
              <a:rPr lang="en-US" sz="2400" dirty="0"/>
              <a:t>; however, these hydrogels can sometimes be </a:t>
            </a:r>
            <a:r>
              <a:rPr sz="2400" dirty="0"/>
              <a:t>structurally </a:t>
            </a:r>
            <a:r>
              <a:rPr lang="en-US" sz="2400" dirty="0"/>
              <a:t>un</a:t>
            </a:r>
            <a:r>
              <a:rPr sz="2400" dirty="0"/>
              <a:t>stable.  Concerted efforts have been employed to develop more time-efficient methods </a:t>
            </a:r>
            <a:r>
              <a:rPr lang="en-US" sz="2400" dirty="0"/>
              <a:t>while</a:t>
            </a:r>
            <a:r>
              <a:rPr sz="2400" dirty="0"/>
              <a:t> produc</a:t>
            </a:r>
            <a:r>
              <a:rPr lang="en-US" sz="2400" dirty="0"/>
              <a:t>ing</a:t>
            </a:r>
            <a:r>
              <a:rPr sz="2400" dirty="0"/>
              <a:t> a </a:t>
            </a:r>
            <a:r>
              <a:rPr lang="en-US" sz="2400" dirty="0"/>
              <a:t>more robust </a:t>
            </a:r>
            <a:r>
              <a:rPr sz="2400" dirty="0"/>
              <a:t>hydrogel. Through preliminary studies, it is understood that polymerization </a:t>
            </a:r>
            <a:r>
              <a:rPr lang="en-US" sz="2400" dirty="0"/>
              <a:t>through</a:t>
            </a:r>
            <a:r>
              <a:rPr sz="2400" dirty="0"/>
              <a:t> UV photo-initiation </a:t>
            </a:r>
            <a:r>
              <a:rPr lang="en-US" sz="2400" dirty="0"/>
              <a:t>can be</a:t>
            </a:r>
            <a:r>
              <a:rPr sz="2400" dirty="0"/>
              <a:t> a </a:t>
            </a:r>
            <a:r>
              <a:rPr lang="en-US" sz="2400" dirty="0"/>
              <a:t>much </a:t>
            </a:r>
            <a:r>
              <a:rPr sz="2400" dirty="0"/>
              <a:t>more efficient method. Along with</a:t>
            </a:r>
            <a:r>
              <a:rPr lang="en-US" sz="2400" dirty="0"/>
              <a:t> aspects</a:t>
            </a:r>
            <a:r>
              <a:rPr sz="2400" dirty="0"/>
              <a:t> of optimization</a:t>
            </a:r>
            <a:r>
              <a:rPr lang="en-US" sz="2400" dirty="0"/>
              <a:t>,</a:t>
            </a:r>
            <a:r>
              <a:rPr sz="2400" dirty="0"/>
              <a:t> the photoinitiated polymerization process</a:t>
            </a:r>
            <a:r>
              <a:rPr lang="en-US" sz="2400" dirty="0"/>
              <a:t> </a:t>
            </a:r>
            <a:r>
              <a:rPr sz="2400" dirty="0"/>
              <a:t>presents</a:t>
            </a:r>
            <a:r>
              <a:rPr lang="en-US" sz="2400" dirty="0"/>
              <a:t> </a:t>
            </a:r>
            <a:r>
              <a:rPr sz="2400" dirty="0"/>
              <a:t>comp</a:t>
            </a:r>
            <a:r>
              <a:rPr lang="en-US" sz="2400" dirty="0"/>
              <a:t>arable</a:t>
            </a:r>
            <a:r>
              <a:rPr sz="2400" dirty="0"/>
              <a:t> characteristics and performance results </a:t>
            </a:r>
            <a:r>
              <a:rPr lang="en-US" sz="2400" dirty="0"/>
              <a:t>to</a:t>
            </a:r>
            <a:r>
              <a:rPr sz="2400" dirty="0"/>
              <a:t> polyacrylamide and microcrystalline cellulose based hydrogels</a:t>
            </a:r>
            <a:r>
              <a:rPr lang="en-US" sz="2400" dirty="0"/>
              <a:t>, while the production process remains more functional and expedient. At this time, the micro-crystalline cellulose reinforced polyacrylic hydrogel samples synthesized using a photo initiator and a UV light source appear to be the most optimal synthesis process for the scope of this research. </a:t>
            </a:r>
            <a:r>
              <a:rPr sz="2400" dirty="0"/>
              <a:t>There will also be fur</a:t>
            </a:r>
            <a:r>
              <a:rPr lang="en-US" sz="2400" dirty="0"/>
              <a:t>the</a:t>
            </a:r>
            <a:r>
              <a:rPr sz="2400" dirty="0"/>
              <a:t>r investigation involving hydrogels produced using molds and sonification to achieve polymerization. </a:t>
            </a:r>
          </a:p>
        </p:txBody>
      </p:sp>
      <p:sp>
        <p:nvSpPr>
          <p:cNvPr id="50" name="Google Shape;54;p3"/>
          <p:cNvSpPr txBox="1">
            <a:spLocks noGrp="1"/>
          </p:cNvSpPr>
          <p:nvPr>
            <p:ph type="body" idx="15"/>
          </p:nvPr>
        </p:nvSpPr>
        <p:spPr>
          <a:xfrm>
            <a:off x="1207770" y="14362724"/>
            <a:ext cx="12816123" cy="1280161"/>
          </a:xfrm>
          <a:prstGeom prst="rect">
            <a:avLst/>
          </a:prstGeom>
          <a:solidFill>
            <a:schemeClr val="accent1"/>
          </a:solidFill>
          <a:ln>
            <a:solidFill>
              <a:schemeClr val="accent2">
                <a:lumMod val="60000"/>
                <a:lumOff val="40000"/>
              </a:schemeClr>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0" algn="ctr">
              <a:defRPr sz="5400">
                <a:solidFill>
                  <a:srgbClr val="FFFFFF"/>
                </a:solidFill>
              </a:defRPr>
            </a:lvl1pPr>
          </a:lstStyle>
          <a:p>
            <a:r>
              <a:rPr b="1" dirty="0"/>
              <a:t>Background &amp; Significance</a:t>
            </a:r>
          </a:p>
        </p:txBody>
      </p:sp>
      <p:sp>
        <p:nvSpPr>
          <p:cNvPr id="52" name="Google Shape;56;p3"/>
          <p:cNvSpPr txBox="1">
            <a:spLocks noGrp="1"/>
          </p:cNvSpPr>
          <p:nvPr>
            <p:ph type="body" idx="21"/>
          </p:nvPr>
        </p:nvSpPr>
        <p:spPr>
          <a:xfrm>
            <a:off x="1222292" y="22858807"/>
            <a:ext cx="12801601" cy="1219201"/>
          </a:xfrm>
          <a:prstGeom prst="rect">
            <a:avLst/>
          </a:prstGeom>
          <a:solidFill>
            <a:schemeClr val="accent1"/>
          </a:solidFill>
          <a:ln>
            <a:solidFill>
              <a:schemeClr val="accent2">
                <a:lumMod val="60000"/>
                <a:lumOff val="40000"/>
              </a:schemeClr>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0" algn="ctr">
              <a:defRPr sz="5400">
                <a:solidFill>
                  <a:srgbClr val="FFFFFF"/>
                </a:solidFill>
              </a:defRPr>
            </a:lvl1pPr>
          </a:lstStyle>
          <a:p>
            <a:r>
              <a:rPr lang="en-US" b="1" dirty="0"/>
              <a:t>UV Photo-Initiated </a:t>
            </a:r>
            <a:r>
              <a:rPr b="1" dirty="0"/>
              <a:t>Synthesis Method</a:t>
            </a:r>
          </a:p>
        </p:txBody>
      </p:sp>
      <p:sp>
        <p:nvSpPr>
          <p:cNvPr id="53" name="Google Shape;57;p3"/>
          <p:cNvSpPr txBox="1">
            <a:spLocks noGrp="1"/>
          </p:cNvSpPr>
          <p:nvPr>
            <p:ph type="body" idx="23"/>
          </p:nvPr>
        </p:nvSpPr>
        <p:spPr>
          <a:xfrm>
            <a:off x="15503061" y="5669279"/>
            <a:ext cx="12801601" cy="1219201"/>
          </a:xfrm>
          <a:prstGeom prst="rect">
            <a:avLst/>
          </a:prstGeom>
          <a:solidFill>
            <a:schemeClr val="accent1"/>
          </a:solidFill>
          <a:ln>
            <a:solidFill>
              <a:schemeClr val="accent2">
                <a:lumMod val="60000"/>
                <a:lumOff val="40000"/>
              </a:schemeClr>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0" algn="ctr">
              <a:defRPr sz="5400">
                <a:solidFill>
                  <a:srgbClr val="FFFFFF"/>
                </a:solidFill>
              </a:defRPr>
            </a:lvl1pPr>
          </a:lstStyle>
          <a:p>
            <a:r>
              <a:rPr b="1" dirty="0"/>
              <a:t>Results</a:t>
            </a:r>
          </a:p>
        </p:txBody>
      </p:sp>
      <p:grpSp>
        <p:nvGrpSpPr>
          <p:cNvPr id="70" name="Google Shape;58;p3"/>
          <p:cNvGrpSpPr/>
          <p:nvPr/>
        </p:nvGrpSpPr>
        <p:grpSpPr>
          <a:xfrm>
            <a:off x="30395387" y="7089375"/>
            <a:ext cx="11417959" cy="11317854"/>
            <a:chOff x="-111468" y="-411672"/>
            <a:chExt cx="11417958" cy="11317853"/>
          </a:xfrm>
        </p:grpSpPr>
        <p:sp>
          <p:nvSpPr>
            <p:cNvPr id="55" name="Google Shape;61;p3"/>
            <p:cNvSpPr txBox="1"/>
            <p:nvPr/>
          </p:nvSpPr>
          <p:spPr>
            <a:xfrm>
              <a:off x="4014618" y="323288"/>
              <a:ext cx="7245090" cy="184662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4" tIns="91424" rIns="91424" bIns="91424" numCol="1" anchor="t">
              <a:spAutoFit/>
            </a:bodyPr>
            <a:lstStyle>
              <a:lvl1pPr>
                <a:lnSpc>
                  <a:spcPct val="90000"/>
                </a:lnSpc>
                <a:defRPr sz="2000"/>
              </a:lvl1pPr>
            </a:lstStyle>
            <a:p>
              <a:r>
                <a:rPr sz="2400" b="1" dirty="0"/>
                <a:t>Produce a stable, functional, and </a:t>
              </a:r>
              <a:r>
                <a:rPr lang="en-US" sz="2400" b="1" dirty="0"/>
                <a:t>easily </a:t>
              </a:r>
              <a:r>
                <a:rPr sz="2400" b="1" dirty="0"/>
                <a:t>reproducible UV photo-initiated procedure. Currently there appear</a:t>
              </a:r>
              <a:r>
                <a:rPr lang="en-US" sz="2400" b="1" dirty="0"/>
                <a:t>s</a:t>
              </a:r>
              <a:r>
                <a:rPr sz="2400" b="1" dirty="0"/>
                <a:t> to be structural limitations to </a:t>
              </a:r>
              <a:r>
                <a:rPr lang="en-US" sz="2400" b="1" dirty="0"/>
                <a:t>MCC</a:t>
              </a:r>
              <a:r>
                <a:rPr sz="2400" b="1" dirty="0"/>
                <a:t> reinforced poly</a:t>
              </a:r>
              <a:r>
                <a:rPr lang="en-US" sz="2400" b="1" dirty="0"/>
                <a:t>- </a:t>
              </a:r>
              <a:r>
                <a:rPr sz="2400" b="1" dirty="0"/>
                <a:t>acrylamide</a:t>
              </a:r>
              <a:r>
                <a:rPr lang="en-US" sz="2400" b="1" dirty="0"/>
                <a:t> hydrogels. </a:t>
              </a:r>
              <a:endParaRPr sz="2400" b="1" dirty="0"/>
            </a:p>
          </p:txBody>
        </p:sp>
        <p:sp>
          <p:nvSpPr>
            <p:cNvPr id="56" name="Google Shape;62;p3"/>
            <p:cNvSpPr/>
            <p:nvPr/>
          </p:nvSpPr>
          <p:spPr>
            <a:xfrm>
              <a:off x="-62307" y="-411672"/>
              <a:ext cx="2816352" cy="558840"/>
            </a:xfrm>
            <a:prstGeom prst="rect">
              <a:avLst/>
            </a:prstGeom>
            <a:solidFill>
              <a:schemeClr val="accent1"/>
            </a:solidFill>
            <a:ln w="12700" cap="flat">
              <a:solidFill>
                <a:schemeClr val="accent1"/>
              </a:solidFill>
              <a:prstDash val="solid"/>
              <a:miter lim="800000"/>
            </a:ln>
            <a:effectLst/>
          </p:spPr>
          <p:txBody>
            <a:bodyPr wrap="square" lIns="45719" tIns="45719" rIns="45719" bIns="45719" numCol="1" anchor="ctr">
              <a:noAutofit/>
            </a:bodyPr>
            <a:lstStyle/>
            <a:p>
              <a:endParaRPr/>
            </a:p>
          </p:txBody>
        </p:sp>
        <p:sp>
          <p:nvSpPr>
            <p:cNvPr id="57" name="Google Shape;63;p3"/>
            <p:cNvSpPr txBox="1"/>
            <p:nvPr/>
          </p:nvSpPr>
          <p:spPr>
            <a:xfrm>
              <a:off x="-37728" y="-333872"/>
              <a:ext cx="2790852" cy="43088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6200" tIns="76200" rIns="76200" bIns="76200" numCol="1" anchor="ctr">
              <a:spAutoFit/>
            </a:bodyPr>
            <a:lstStyle>
              <a:lvl1pPr algn="ctr">
                <a:lnSpc>
                  <a:spcPct val="90000"/>
                </a:lnSpc>
                <a:defRPr sz="3000">
                  <a:solidFill>
                    <a:srgbClr val="FFFFFF"/>
                  </a:solidFill>
                </a:defRPr>
              </a:lvl1pPr>
            </a:lstStyle>
            <a:p>
              <a:r>
                <a:rPr lang="en-US" sz="2000" b="1" dirty="0"/>
                <a:t>Refine Procedure</a:t>
              </a:r>
              <a:endParaRPr sz="2000" b="1" dirty="0"/>
            </a:p>
          </p:txBody>
        </p:sp>
        <p:sp>
          <p:nvSpPr>
            <p:cNvPr id="59" name="Google Shape;66;p3"/>
            <p:cNvSpPr txBox="1"/>
            <p:nvPr/>
          </p:nvSpPr>
          <p:spPr>
            <a:xfrm>
              <a:off x="4014618" y="3219619"/>
              <a:ext cx="7063674" cy="184662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4" tIns="91424" rIns="91424" bIns="91424" numCol="1" anchor="t">
              <a:spAutoFit/>
            </a:bodyPr>
            <a:lstStyle>
              <a:lvl1pPr>
                <a:lnSpc>
                  <a:spcPct val="90000"/>
                </a:lnSpc>
                <a:defRPr sz="2000"/>
              </a:lvl1pPr>
            </a:lstStyle>
            <a:p>
              <a:r>
                <a:rPr lang="en-US" sz="2400" b="1" dirty="0"/>
                <a:t>S</a:t>
              </a:r>
              <a:r>
                <a:rPr sz="2400" b="1" dirty="0"/>
                <a:t>welling and kinetic test</a:t>
              </a:r>
              <a:r>
                <a:rPr lang="en-US" sz="2400" b="1" dirty="0"/>
                <a:t>ing are both</a:t>
              </a:r>
              <a:r>
                <a:rPr sz="2400" b="1" dirty="0"/>
                <a:t> conducted to determine the performance levels of each type of hydrogel</a:t>
              </a:r>
              <a:r>
                <a:rPr lang="en-US" sz="2400" b="1" dirty="0"/>
                <a:t>. However other methods may be necessary to determine the structural integrity of these hydrogel samples.</a:t>
              </a:r>
              <a:endParaRPr sz="2400" b="1" dirty="0"/>
            </a:p>
          </p:txBody>
        </p:sp>
        <p:sp>
          <p:nvSpPr>
            <p:cNvPr id="60" name="Google Shape;67;p3"/>
            <p:cNvSpPr/>
            <p:nvPr/>
          </p:nvSpPr>
          <p:spPr>
            <a:xfrm>
              <a:off x="-85014" y="2598726"/>
              <a:ext cx="2813560" cy="558840"/>
            </a:xfrm>
            <a:prstGeom prst="rect">
              <a:avLst/>
            </a:prstGeom>
            <a:solidFill>
              <a:schemeClr val="accent1"/>
            </a:solidFill>
            <a:ln w="12700" cap="flat">
              <a:solidFill>
                <a:schemeClr val="accent1"/>
              </a:solidFill>
              <a:prstDash val="solid"/>
              <a:miter lim="800000"/>
            </a:ln>
            <a:effectLst/>
          </p:spPr>
          <p:txBody>
            <a:bodyPr wrap="square" lIns="45719" tIns="45719" rIns="45719" bIns="45719" numCol="1" anchor="ctr">
              <a:noAutofit/>
            </a:bodyPr>
            <a:lstStyle/>
            <a:p>
              <a:endParaRPr/>
            </a:p>
          </p:txBody>
        </p:sp>
        <p:sp>
          <p:nvSpPr>
            <p:cNvPr id="61" name="Google Shape;68;p3"/>
            <p:cNvSpPr txBox="1"/>
            <p:nvPr/>
          </p:nvSpPr>
          <p:spPr>
            <a:xfrm>
              <a:off x="-111468" y="3496252"/>
              <a:ext cx="2790853" cy="57173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6200" tIns="76200" rIns="76200" bIns="76200" numCol="1" anchor="ctr">
              <a:spAutoFit/>
            </a:bodyPr>
            <a:lstStyle>
              <a:lvl1pPr algn="ctr">
                <a:lnSpc>
                  <a:spcPct val="90000"/>
                </a:lnSpc>
                <a:defRPr sz="3000">
                  <a:solidFill>
                    <a:srgbClr val="FFFFFF"/>
                  </a:solidFill>
                </a:defRPr>
              </a:lvl1pPr>
            </a:lstStyle>
            <a:p>
              <a:r>
                <a:rPr dirty="0"/>
                <a:t>Step 2</a:t>
              </a:r>
            </a:p>
          </p:txBody>
        </p:sp>
        <p:sp>
          <p:nvSpPr>
            <p:cNvPr id="63" name="Google Shape;71;p3"/>
            <p:cNvSpPr txBox="1"/>
            <p:nvPr/>
          </p:nvSpPr>
          <p:spPr>
            <a:xfrm>
              <a:off x="4058752" y="6476685"/>
              <a:ext cx="7156820" cy="15142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4" tIns="91424" rIns="91424" bIns="91424" numCol="1" anchor="t">
              <a:spAutoFit/>
            </a:bodyPr>
            <a:lstStyle>
              <a:lvl1pPr>
                <a:lnSpc>
                  <a:spcPct val="90000"/>
                </a:lnSpc>
                <a:defRPr sz="2000"/>
              </a:lvl1pPr>
            </a:lstStyle>
            <a:p>
              <a:r>
                <a:rPr lang="en-US" sz="2400" b="1" dirty="0"/>
                <a:t>The u</a:t>
              </a:r>
              <a:r>
                <a:rPr sz="2400" b="1" dirty="0"/>
                <a:t>se sphere and cube shaped mold</a:t>
              </a:r>
              <a:r>
                <a:rPr lang="en-US" sz="2400" b="1" dirty="0"/>
                <a:t>s with matrix</a:t>
              </a:r>
              <a:r>
                <a:rPr sz="2400" b="1" dirty="0"/>
                <a:t> </a:t>
              </a:r>
              <a:r>
                <a:rPr lang="en-US" sz="2400" b="1" dirty="0"/>
                <a:t>m</a:t>
              </a:r>
              <a:r>
                <a:rPr sz="2400" b="1" dirty="0"/>
                <a:t>esh reinforcement</a:t>
              </a:r>
              <a:r>
                <a:rPr lang="en-US" sz="2400" b="1" dirty="0"/>
                <a:t> structures will be explored in the future to improve the application capabilities of these samples.</a:t>
              </a:r>
              <a:endParaRPr sz="2400" b="1" dirty="0"/>
            </a:p>
          </p:txBody>
        </p:sp>
        <p:sp>
          <p:nvSpPr>
            <p:cNvPr id="64" name="Google Shape;72;p3"/>
            <p:cNvSpPr/>
            <p:nvPr/>
          </p:nvSpPr>
          <p:spPr>
            <a:xfrm>
              <a:off x="-62309" y="5640450"/>
              <a:ext cx="2790853" cy="558840"/>
            </a:xfrm>
            <a:prstGeom prst="rect">
              <a:avLst/>
            </a:prstGeom>
            <a:solidFill>
              <a:schemeClr val="accent1"/>
            </a:solidFill>
            <a:ln w="12700" cap="flat">
              <a:solidFill>
                <a:schemeClr val="accent1"/>
              </a:solidFill>
              <a:prstDash val="solid"/>
              <a:miter lim="800000"/>
            </a:ln>
            <a:effectLst/>
          </p:spPr>
          <p:txBody>
            <a:bodyPr wrap="square" lIns="45719" tIns="45719" rIns="45719" bIns="45719" numCol="1" anchor="ctr">
              <a:noAutofit/>
            </a:bodyPr>
            <a:lstStyle/>
            <a:p>
              <a:endParaRPr/>
            </a:p>
          </p:txBody>
        </p:sp>
        <p:sp>
          <p:nvSpPr>
            <p:cNvPr id="65" name="Google Shape;73;p3"/>
            <p:cNvSpPr txBox="1"/>
            <p:nvPr/>
          </p:nvSpPr>
          <p:spPr>
            <a:xfrm>
              <a:off x="83009" y="5721064"/>
              <a:ext cx="2454803" cy="43088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6200" tIns="76200" rIns="76200" bIns="76200" numCol="1" anchor="ctr">
              <a:spAutoFit/>
            </a:bodyPr>
            <a:lstStyle>
              <a:lvl1pPr algn="ctr">
                <a:lnSpc>
                  <a:spcPct val="90000"/>
                </a:lnSpc>
                <a:defRPr sz="3000">
                  <a:solidFill>
                    <a:srgbClr val="FFFFFF"/>
                  </a:solidFill>
                </a:defRPr>
              </a:lvl1pPr>
            </a:lstStyle>
            <a:p>
              <a:r>
                <a:rPr lang="en-US" sz="2000" b="1" dirty="0"/>
                <a:t>3D Molds</a:t>
              </a:r>
              <a:endParaRPr sz="2000" b="1" dirty="0"/>
            </a:p>
          </p:txBody>
        </p:sp>
        <p:sp>
          <p:nvSpPr>
            <p:cNvPr id="67" name="Google Shape;76;p3"/>
            <p:cNvSpPr txBox="1"/>
            <p:nvPr/>
          </p:nvSpPr>
          <p:spPr>
            <a:xfrm>
              <a:off x="4014618" y="9391953"/>
              <a:ext cx="7291872" cy="15142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4" tIns="91424" rIns="91424" bIns="91424" numCol="1" anchor="t">
              <a:spAutoFit/>
            </a:bodyPr>
            <a:lstStyle>
              <a:lvl1pPr>
                <a:lnSpc>
                  <a:spcPct val="90000"/>
                </a:lnSpc>
                <a:defRPr sz="2000"/>
              </a:lvl1pPr>
            </a:lstStyle>
            <a:p>
              <a:r>
                <a:rPr lang="en-US" sz="2400" b="1" dirty="0"/>
                <a:t>Future tests will include three dimensional </a:t>
              </a:r>
              <a:r>
                <a:rPr sz="2400" b="1" dirty="0"/>
                <a:t> shaped hydrogels </a:t>
              </a:r>
              <a:r>
                <a:rPr lang="en-US" sz="2400" b="1" dirty="0"/>
                <a:t>to be used within </a:t>
              </a:r>
              <a:r>
                <a:rPr sz="2400" b="1" dirty="0"/>
                <a:t>a column.</a:t>
              </a:r>
              <a:r>
                <a:rPr lang="en-US" sz="2400" b="1" dirty="0"/>
                <a:t> Parameters of testing will include temperature, flow rate, and bed depth.</a:t>
              </a:r>
              <a:endParaRPr sz="2400" b="1" dirty="0"/>
            </a:p>
          </p:txBody>
        </p:sp>
        <p:sp>
          <p:nvSpPr>
            <p:cNvPr id="68" name="Google Shape;77;p3"/>
            <p:cNvSpPr/>
            <p:nvPr/>
          </p:nvSpPr>
          <p:spPr>
            <a:xfrm>
              <a:off x="-85015" y="8695517"/>
              <a:ext cx="2790852" cy="650047"/>
            </a:xfrm>
            <a:prstGeom prst="rect">
              <a:avLst/>
            </a:prstGeom>
            <a:solidFill>
              <a:schemeClr val="accent1"/>
            </a:solidFill>
            <a:ln w="12700" cap="flat">
              <a:solidFill>
                <a:schemeClr val="accent1"/>
              </a:solidFill>
              <a:prstDash val="solid"/>
              <a:miter lim="800000"/>
            </a:ln>
            <a:effectLst/>
          </p:spPr>
          <p:txBody>
            <a:bodyPr wrap="square" lIns="45719" tIns="45719" rIns="45719" bIns="45719" numCol="1" anchor="ctr">
              <a:noAutofit/>
            </a:bodyPr>
            <a:lstStyle/>
            <a:p>
              <a:endParaRPr/>
            </a:p>
          </p:txBody>
        </p:sp>
        <p:sp>
          <p:nvSpPr>
            <p:cNvPr id="69" name="Google Shape;78;p3"/>
            <p:cNvSpPr txBox="1"/>
            <p:nvPr/>
          </p:nvSpPr>
          <p:spPr>
            <a:xfrm>
              <a:off x="144317" y="8649678"/>
              <a:ext cx="2400307" cy="70788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6200" tIns="76200" rIns="76200" bIns="76200" numCol="1" anchor="ctr">
              <a:spAutoFit/>
            </a:bodyPr>
            <a:lstStyle>
              <a:lvl1pPr algn="ctr">
                <a:lnSpc>
                  <a:spcPct val="90000"/>
                </a:lnSpc>
                <a:defRPr sz="3000">
                  <a:solidFill>
                    <a:srgbClr val="FFFFFF"/>
                  </a:solidFill>
                </a:defRPr>
              </a:lvl1pPr>
            </a:lstStyle>
            <a:p>
              <a:r>
                <a:rPr lang="en-US" sz="2000" b="1" dirty="0"/>
                <a:t>Develop Flow Column</a:t>
              </a:r>
              <a:endParaRPr sz="2000" b="1" dirty="0"/>
            </a:p>
          </p:txBody>
        </p:sp>
      </p:grpSp>
      <p:sp>
        <p:nvSpPr>
          <p:cNvPr id="71" name="Google Shape;79;p3"/>
          <p:cNvSpPr txBox="1">
            <a:spLocks noGrp="1"/>
          </p:cNvSpPr>
          <p:nvPr>
            <p:ph type="body" idx="25"/>
          </p:nvPr>
        </p:nvSpPr>
        <p:spPr>
          <a:xfrm>
            <a:off x="29700165" y="5648471"/>
            <a:ext cx="12801601" cy="1219201"/>
          </a:xfrm>
          <a:prstGeom prst="rect">
            <a:avLst/>
          </a:prstGeom>
          <a:solidFill>
            <a:schemeClr val="accent1"/>
          </a:solidFill>
          <a:ln>
            <a:solidFill>
              <a:schemeClr val="accent2">
                <a:lumMod val="60000"/>
                <a:lumOff val="40000"/>
              </a:schemeClr>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0" algn="ctr">
              <a:defRPr sz="5400">
                <a:solidFill>
                  <a:srgbClr val="FFFFFF"/>
                </a:solidFill>
              </a:defRPr>
            </a:lvl1pPr>
          </a:lstStyle>
          <a:p>
            <a:r>
              <a:rPr b="1" dirty="0"/>
              <a:t>Future Application </a:t>
            </a:r>
          </a:p>
        </p:txBody>
      </p:sp>
      <p:sp>
        <p:nvSpPr>
          <p:cNvPr id="72" name="Google Shape;80;p3"/>
          <p:cNvSpPr txBox="1">
            <a:spLocks noGrp="1"/>
          </p:cNvSpPr>
          <p:nvPr>
            <p:ph type="body" idx="27"/>
          </p:nvPr>
        </p:nvSpPr>
        <p:spPr>
          <a:xfrm>
            <a:off x="17922240" y="17489320"/>
            <a:ext cx="8046720" cy="687700"/>
          </a:xfrm>
          <a:prstGeom prst="rect">
            <a:avLst/>
          </a:prstGeom>
          <a:solidFill>
            <a:schemeClr val="accent1"/>
          </a:solidFill>
          <a:ln>
            <a:solidFill>
              <a:schemeClr val="accent2">
                <a:lumMod val="50000"/>
              </a:schemeClr>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70000" lnSpcReduction="20000"/>
          </a:bodyPr>
          <a:lstStyle>
            <a:lvl1pPr marL="0" algn="ctr">
              <a:defRPr sz="5400">
                <a:solidFill>
                  <a:srgbClr val="FFFFFF"/>
                </a:solidFill>
              </a:defRPr>
            </a:lvl1pPr>
          </a:lstStyle>
          <a:p>
            <a:r>
              <a:rPr b="1" dirty="0"/>
              <a:t>Characterization</a:t>
            </a:r>
            <a:r>
              <a:rPr lang="en-US" dirty="0"/>
              <a:t> – FT-IR Analysis</a:t>
            </a:r>
            <a:endParaRPr dirty="0"/>
          </a:p>
        </p:txBody>
      </p:sp>
      <p:sp>
        <p:nvSpPr>
          <p:cNvPr id="73" name="Google Shape;81;p3"/>
          <p:cNvSpPr txBox="1">
            <a:spLocks noGrp="1"/>
          </p:cNvSpPr>
          <p:nvPr>
            <p:ph type="body" idx="30"/>
          </p:nvPr>
        </p:nvSpPr>
        <p:spPr>
          <a:xfrm>
            <a:off x="29700165" y="19351431"/>
            <a:ext cx="12801601" cy="1219201"/>
          </a:xfrm>
          <a:prstGeom prst="rect">
            <a:avLst/>
          </a:prstGeom>
          <a:solidFill>
            <a:schemeClr val="accent1"/>
          </a:solidFill>
          <a:ln>
            <a:solidFill>
              <a:schemeClr val="accent2">
                <a:lumMod val="60000"/>
                <a:lumOff val="40000"/>
              </a:schemeClr>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0" algn="ctr">
              <a:defRPr sz="5400">
                <a:solidFill>
                  <a:srgbClr val="FFFFFF"/>
                </a:solidFill>
              </a:defRPr>
            </a:lvl1pPr>
          </a:lstStyle>
          <a:p>
            <a:r>
              <a:rPr b="1" dirty="0"/>
              <a:t>Conclusion</a:t>
            </a:r>
          </a:p>
        </p:txBody>
      </p:sp>
      <p:sp>
        <p:nvSpPr>
          <p:cNvPr id="74" name="Google Shape;82;p3"/>
          <p:cNvSpPr txBox="1">
            <a:spLocks noGrp="1"/>
          </p:cNvSpPr>
          <p:nvPr>
            <p:ph type="body" idx="31"/>
          </p:nvPr>
        </p:nvSpPr>
        <p:spPr>
          <a:xfrm>
            <a:off x="15411020" y="31261865"/>
            <a:ext cx="13107847" cy="1042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pPr marL="0">
              <a:buClr>
                <a:srgbClr val="A5A5A5"/>
              </a:buClr>
              <a:buFont typeface="Arial"/>
              <a:defRPr sz="1800" b="1">
                <a:solidFill>
                  <a:srgbClr val="000000"/>
                </a:solidFill>
              </a:defRPr>
            </a:pPr>
            <a:r>
              <a:rPr sz="2200" dirty="0"/>
              <a:t>Figure 4. </a:t>
            </a:r>
            <a:r>
              <a:rPr lang="en-US" sz="2000" dirty="0"/>
              <a:t>Stacked IR spectra showing the variation between UV photo-initiated hydrogel samples produced with two different microcrystalline percentages (above). The same samples are shown after a swelling test (below).</a:t>
            </a:r>
            <a:endParaRPr sz="2000" dirty="0"/>
          </a:p>
        </p:txBody>
      </p:sp>
      <p:sp>
        <p:nvSpPr>
          <p:cNvPr id="75" name="Google Shape;83;p3"/>
          <p:cNvSpPr txBox="1">
            <a:spLocks noGrp="1"/>
          </p:cNvSpPr>
          <p:nvPr>
            <p:ph type="body" idx="32"/>
          </p:nvPr>
        </p:nvSpPr>
        <p:spPr>
          <a:xfrm>
            <a:off x="29682590" y="28775464"/>
            <a:ext cx="12801601" cy="1219201"/>
          </a:xfrm>
          <a:prstGeom prst="rect">
            <a:avLst/>
          </a:prstGeom>
          <a:solidFill>
            <a:schemeClr val="accent1"/>
          </a:solidFill>
          <a:ln>
            <a:solidFill>
              <a:schemeClr val="accent2">
                <a:lumMod val="60000"/>
                <a:lumOff val="40000"/>
              </a:schemeClr>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0" algn="ctr">
              <a:defRPr sz="5400">
                <a:solidFill>
                  <a:srgbClr val="FFFFFF"/>
                </a:solidFill>
              </a:defRPr>
            </a:lvl1pPr>
          </a:lstStyle>
          <a:p>
            <a:r>
              <a:rPr b="1" dirty="0"/>
              <a:t>Works Cited</a:t>
            </a:r>
          </a:p>
        </p:txBody>
      </p:sp>
      <p:sp>
        <p:nvSpPr>
          <p:cNvPr id="76" name="Google Shape;84;p3"/>
          <p:cNvSpPr txBox="1">
            <a:spLocks noGrp="1"/>
          </p:cNvSpPr>
          <p:nvPr>
            <p:ph type="body" idx="33"/>
          </p:nvPr>
        </p:nvSpPr>
        <p:spPr>
          <a:xfrm>
            <a:off x="29774905" y="30388452"/>
            <a:ext cx="12599662" cy="157892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pPr marL="0">
              <a:buClr>
                <a:srgbClr val="A5A5A5"/>
              </a:buClr>
              <a:buFont typeface="Arial"/>
              <a:defRPr sz="1800">
                <a:solidFill>
                  <a:srgbClr val="000000"/>
                </a:solidFill>
              </a:defRPr>
            </a:pPr>
            <a:r>
              <a:rPr lang="en-US" dirty="0"/>
              <a:t>Ni, J.; Wen, Y.; Liu, H. Preparation of Micro-Crystalline Cellulose-Reinforced Polyacrylic Acid Hydrogel and Its Application in Paper/Polyacrylic Acid Composites. </a:t>
            </a:r>
            <a:r>
              <a:rPr lang="en-US" i="1" dirty="0"/>
              <a:t>Bioresources</a:t>
            </a:r>
            <a:r>
              <a:rPr lang="en-US" dirty="0"/>
              <a:t> 2015, </a:t>
            </a:r>
            <a:r>
              <a:rPr lang="en-US" i="1" dirty="0"/>
              <a:t>10</a:t>
            </a:r>
            <a:r>
              <a:rPr lang="en-US" dirty="0"/>
              <a:t> (3). </a:t>
            </a:r>
            <a:r>
              <a:rPr lang="en-US" dirty="0">
                <a:hlinkClick r:id="rId5"/>
              </a:rPr>
              <a:t>https://doi.org/10.15376/biores.10.3.4843-4853</a:t>
            </a:r>
            <a:r>
              <a:rPr lang="en-US" dirty="0"/>
              <a:t>.</a:t>
            </a:r>
          </a:p>
          <a:p>
            <a:pPr marL="0">
              <a:buClr>
                <a:srgbClr val="A5A5A5"/>
              </a:buClr>
              <a:buFont typeface="Arial"/>
              <a:defRPr sz="1800">
                <a:solidFill>
                  <a:srgbClr val="000000"/>
                </a:solidFill>
              </a:defRPr>
            </a:pPr>
            <a:endParaRPr lang="en-US" dirty="0"/>
          </a:p>
          <a:p>
            <a:pPr marL="0">
              <a:buClr>
                <a:srgbClr val="A5A5A5"/>
              </a:buClr>
              <a:buFont typeface="Arial"/>
              <a:defRPr sz="1800">
                <a:solidFill>
                  <a:srgbClr val="000000"/>
                </a:solidFill>
              </a:defRPr>
            </a:pPr>
            <a:r>
              <a:rPr lang="en-US" sz="1800" dirty="0"/>
              <a:t>Bahram, M.; </a:t>
            </a:r>
            <a:r>
              <a:rPr lang="en-US" sz="1800" dirty="0" err="1"/>
              <a:t>Mohseni</a:t>
            </a:r>
            <a:r>
              <a:rPr lang="en-US" sz="1800" dirty="0"/>
              <a:t>, N.; </a:t>
            </a:r>
            <a:r>
              <a:rPr lang="en-US" sz="1800" dirty="0" err="1"/>
              <a:t>Moghtader</a:t>
            </a:r>
            <a:r>
              <a:rPr lang="en-US" sz="1800" dirty="0"/>
              <a:t>, M. An Introduction to Hydrogels and Some Recent Applications. In </a:t>
            </a:r>
            <a:r>
              <a:rPr lang="en-US" sz="1800" i="1" dirty="0"/>
              <a:t>Emerging Concepts in Analysis and Applications of Hydrogels</a:t>
            </a:r>
            <a:r>
              <a:rPr lang="en-US" sz="1800" dirty="0"/>
              <a:t>; </a:t>
            </a:r>
            <a:r>
              <a:rPr lang="en-US" sz="1800" dirty="0" err="1"/>
              <a:t>Majee</a:t>
            </a:r>
            <a:r>
              <a:rPr lang="en-US" sz="1800" dirty="0"/>
              <a:t>, S. B., Ed.; </a:t>
            </a:r>
            <a:r>
              <a:rPr lang="en-US" sz="1800" dirty="0" err="1"/>
              <a:t>InTech</a:t>
            </a:r>
            <a:r>
              <a:rPr lang="en-US" sz="1800" dirty="0"/>
              <a:t>: London, England, 2016.</a:t>
            </a:r>
            <a:endParaRPr lang="en-US" sz="3900" dirty="0"/>
          </a:p>
          <a:p>
            <a:pPr marL="0" indent="457200">
              <a:buClr>
                <a:srgbClr val="A5A5A5"/>
              </a:buClr>
              <a:buFont typeface="Arial"/>
              <a:defRPr sz="3200">
                <a:solidFill>
                  <a:srgbClr val="000000"/>
                </a:solidFill>
              </a:defRPr>
            </a:pPr>
            <a:endParaRPr sz="3900" dirty="0"/>
          </a:p>
        </p:txBody>
      </p:sp>
      <p:sp>
        <p:nvSpPr>
          <p:cNvPr id="77" name="Google Shape;85;p3"/>
          <p:cNvSpPr txBox="1">
            <a:spLocks noGrp="1"/>
          </p:cNvSpPr>
          <p:nvPr>
            <p:ph type="ctrTitle"/>
          </p:nvPr>
        </p:nvSpPr>
        <p:spPr>
          <a:xfrm>
            <a:off x="0" y="-1"/>
            <a:ext cx="43891200" cy="4009208"/>
          </a:xfrm>
          <a:prstGeom prst="rect">
            <a:avLst/>
          </a:prstGeom>
          <a:solidFill>
            <a:schemeClr val="accent1"/>
          </a:solidFill>
          <a:ln>
            <a:solidFill>
              <a:schemeClr val="accent2"/>
            </a:solidFill>
          </a:ln>
        </p:spPr>
        <p:txBody>
          <a:bodyPr anchor="ctr"/>
          <a:lstStyle/>
          <a:p>
            <a:pPr algn="ctr">
              <a:defRPr sz="8000" b="1"/>
            </a:pPr>
            <a:r>
              <a:rPr lang="en-US" dirty="0"/>
              <a:t>    </a:t>
            </a:r>
            <a:r>
              <a:rPr dirty="0"/>
              <a:t> </a:t>
            </a:r>
            <a:r>
              <a:rPr dirty="0">
                <a:solidFill>
                  <a:schemeClr val="accent3">
                    <a:lumMod val="60000"/>
                    <a:lumOff val="40000"/>
                  </a:schemeClr>
                </a:solidFill>
              </a:rPr>
              <a:t>Nutrient Recycle Using Hydrogels Synthesized via UV Photo-initiation</a:t>
            </a:r>
            <a:r>
              <a:rPr dirty="0"/>
              <a:t/>
            </a:r>
            <a:br>
              <a:rPr dirty="0"/>
            </a:br>
            <a:r>
              <a:rPr lang="en-US" sz="8800" dirty="0"/>
              <a:t> </a:t>
            </a:r>
            <a:r>
              <a:rPr sz="8800" dirty="0"/>
              <a:t> </a:t>
            </a:r>
            <a:r>
              <a:rPr sz="6000" dirty="0"/>
              <a:t>Jason Gajda, Kiana Treaster, William Yoon</a:t>
            </a:r>
            <a:r>
              <a:rPr lang="en-US" sz="6000" dirty="0"/>
              <a:t>,</a:t>
            </a:r>
            <a:r>
              <a:rPr sz="6000" dirty="0"/>
              <a:t> Seungjin Lee</a:t>
            </a:r>
            <a:r>
              <a:rPr lang="en-US" sz="6000" dirty="0"/>
              <a:t> </a:t>
            </a:r>
            <a:endParaRPr sz="6000" dirty="0"/>
          </a:p>
        </p:txBody>
      </p:sp>
      <p:pic>
        <p:nvPicPr>
          <p:cNvPr id="78" name="Google Shape;86;p3" descr="Google Shape;86;p3"/>
          <p:cNvPicPr>
            <a:picLocks noChangeAspect="1"/>
          </p:cNvPicPr>
          <p:nvPr/>
        </p:nvPicPr>
        <p:blipFill>
          <a:blip r:embed="rId6"/>
          <a:stretch>
            <a:fillRect/>
          </a:stretch>
        </p:blipFill>
        <p:spPr>
          <a:xfrm>
            <a:off x="457516" y="560661"/>
            <a:ext cx="4041332" cy="2686418"/>
          </a:xfrm>
          <a:prstGeom prst="rect">
            <a:avLst/>
          </a:prstGeom>
          <a:ln w="12700">
            <a:miter lim="400000"/>
          </a:ln>
        </p:spPr>
      </p:pic>
      <p:pic>
        <p:nvPicPr>
          <p:cNvPr id="79" name="Google Shape;87;p3" descr="Google Shape;87;p3"/>
          <p:cNvPicPr>
            <a:picLocks noChangeAspect="1"/>
          </p:cNvPicPr>
          <p:nvPr/>
        </p:nvPicPr>
        <p:blipFill>
          <a:blip r:embed="rId7"/>
          <a:stretch>
            <a:fillRect/>
          </a:stretch>
        </p:blipFill>
        <p:spPr>
          <a:xfrm>
            <a:off x="40672512" y="330027"/>
            <a:ext cx="2761172" cy="3181270"/>
          </a:xfrm>
          <a:prstGeom prst="rect">
            <a:avLst/>
          </a:prstGeom>
          <a:ln w="12700">
            <a:miter lim="400000"/>
          </a:ln>
        </p:spPr>
      </p:pic>
      <p:grpSp>
        <p:nvGrpSpPr>
          <p:cNvPr id="96" name="Google Shape;90;p3"/>
          <p:cNvGrpSpPr/>
          <p:nvPr/>
        </p:nvGrpSpPr>
        <p:grpSpPr>
          <a:xfrm>
            <a:off x="1222294" y="24178477"/>
            <a:ext cx="12807730" cy="8083000"/>
            <a:chOff x="0" y="-147607"/>
            <a:chExt cx="12807729" cy="8082998"/>
          </a:xfrm>
        </p:grpSpPr>
        <p:sp>
          <p:nvSpPr>
            <p:cNvPr id="81" name="Google Shape;93;p3"/>
            <p:cNvSpPr txBox="1"/>
            <p:nvPr/>
          </p:nvSpPr>
          <p:spPr>
            <a:xfrm>
              <a:off x="9199" y="3500495"/>
              <a:ext cx="2862881" cy="439501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4" tIns="91424" rIns="91424" bIns="91424" numCol="1" anchor="t">
              <a:spAutoFit/>
            </a:bodyPr>
            <a:lstStyle>
              <a:lvl1pPr>
                <a:lnSpc>
                  <a:spcPct val="90000"/>
                </a:lnSpc>
                <a:defRPr sz="2000"/>
              </a:lvl1pPr>
            </a:lstStyle>
            <a:p>
              <a:r>
                <a:rPr lang="en-US" sz="1900" dirty="0"/>
                <a:t>Samples produced using the original UV photo-initiated </a:t>
              </a:r>
              <a:r>
                <a:rPr sz="1900" dirty="0"/>
                <a:t>MCC </a:t>
              </a:r>
              <a:r>
                <a:rPr lang="en-US" sz="1900" dirty="0"/>
                <a:t>reinforced polyacrylamide </a:t>
              </a:r>
              <a:r>
                <a:rPr sz="1900" dirty="0"/>
                <a:t>hydrogel</a:t>
              </a:r>
              <a:r>
                <a:rPr lang="en-US" sz="1900" dirty="0"/>
                <a:t> procedure were synthesized with no water. They were successful, however while mixing, the ingredients did not distribute properly because of the small  volume of solution. Ultimately, producing samples which were not uniform.</a:t>
              </a:r>
              <a:endParaRPr sz="1900" dirty="0"/>
            </a:p>
          </p:txBody>
        </p:sp>
        <p:sp>
          <p:nvSpPr>
            <p:cNvPr id="82" name="Google Shape;94;p3"/>
            <p:cNvSpPr/>
            <p:nvPr/>
          </p:nvSpPr>
          <p:spPr>
            <a:xfrm>
              <a:off x="0" y="-147607"/>
              <a:ext cx="2768572" cy="772929"/>
            </a:xfrm>
            <a:prstGeom prst="rect">
              <a:avLst/>
            </a:prstGeom>
            <a:solidFill>
              <a:schemeClr val="accent1"/>
            </a:solidFill>
            <a:ln w="12700" cap="flat">
              <a:solidFill>
                <a:schemeClr val="accent1"/>
              </a:solidFill>
              <a:prstDash val="solid"/>
              <a:miter lim="800000"/>
            </a:ln>
            <a:effectLst/>
          </p:spPr>
          <p:txBody>
            <a:bodyPr wrap="square" lIns="45719" tIns="45719" rIns="45719" bIns="45719" numCol="1" anchor="ctr">
              <a:noAutofit/>
            </a:bodyPr>
            <a:lstStyle/>
            <a:p>
              <a:endParaRPr/>
            </a:p>
          </p:txBody>
        </p:sp>
        <p:sp>
          <p:nvSpPr>
            <p:cNvPr id="83" name="Google Shape;95;p3"/>
            <p:cNvSpPr txBox="1"/>
            <p:nvPr/>
          </p:nvSpPr>
          <p:spPr>
            <a:xfrm>
              <a:off x="42804" y="-82326"/>
              <a:ext cx="2768572" cy="70788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6200" tIns="76200" rIns="76200" bIns="76200" numCol="1" anchor="ctr">
              <a:spAutoFit/>
            </a:bodyPr>
            <a:lstStyle>
              <a:lvl1pPr algn="ctr">
                <a:lnSpc>
                  <a:spcPct val="90000"/>
                </a:lnSpc>
                <a:defRPr sz="1800" b="1">
                  <a:solidFill>
                    <a:srgbClr val="FFFFFF"/>
                  </a:solidFill>
                </a:defRPr>
              </a:lvl1pPr>
            </a:lstStyle>
            <a:p>
              <a:r>
                <a:rPr lang="en-US" sz="2000" dirty="0"/>
                <a:t>UV Photo-Initiated Procedure</a:t>
              </a:r>
              <a:endParaRPr sz="2000" dirty="0"/>
            </a:p>
          </p:txBody>
        </p:sp>
        <p:sp>
          <p:nvSpPr>
            <p:cNvPr id="85" name="Google Shape;98;p3"/>
            <p:cNvSpPr txBox="1"/>
            <p:nvPr/>
          </p:nvSpPr>
          <p:spPr>
            <a:xfrm>
              <a:off x="3304620" y="3500495"/>
              <a:ext cx="2741159" cy="439501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4" tIns="91424" rIns="91424" bIns="91424" numCol="1" anchor="t">
              <a:spAutoFit/>
            </a:bodyPr>
            <a:lstStyle>
              <a:lvl1pPr>
                <a:lnSpc>
                  <a:spcPct val="90000"/>
                </a:lnSpc>
                <a:defRPr sz="2000"/>
              </a:lvl1pPr>
            </a:lstStyle>
            <a:p>
              <a:r>
                <a:rPr lang="en-US" sz="1900" dirty="0"/>
                <a:t>Once water was introduced to the procedure the various elements of the procedure were able to mix properly and the samples became much more uniform and could be reproduced efficiently. Based on the results, this modification was a success and the samples produced were now more robust and functional.</a:t>
              </a:r>
            </a:p>
          </p:txBody>
        </p:sp>
        <p:sp>
          <p:nvSpPr>
            <p:cNvPr id="86" name="Google Shape;99;p3"/>
            <p:cNvSpPr/>
            <p:nvPr/>
          </p:nvSpPr>
          <p:spPr>
            <a:xfrm>
              <a:off x="3333151" y="-147607"/>
              <a:ext cx="2768572" cy="772929"/>
            </a:xfrm>
            <a:prstGeom prst="rect">
              <a:avLst/>
            </a:prstGeom>
            <a:solidFill>
              <a:schemeClr val="accent1"/>
            </a:solidFill>
            <a:ln w="12700" cap="flat">
              <a:solidFill>
                <a:schemeClr val="accent1"/>
              </a:solidFill>
              <a:prstDash val="solid"/>
              <a:miter lim="800000"/>
            </a:ln>
            <a:effectLst/>
          </p:spPr>
          <p:txBody>
            <a:bodyPr wrap="square" lIns="45719" tIns="45719" rIns="45719" bIns="45719" numCol="1" anchor="ctr">
              <a:noAutofit/>
            </a:bodyPr>
            <a:lstStyle/>
            <a:p>
              <a:endParaRPr dirty="0"/>
            </a:p>
          </p:txBody>
        </p:sp>
        <p:sp>
          <p:nvSpPr>
            <p:cNvPr id="87" name="Google Shape;100;p3"/>
            <p:cNvSpPr txBox="1"/>
            <p:nvPr/>
          </p:nvSpPr>
          <p:spPr>
            <a:xfrm>
              <a:off x="3291811" y="-112104"/>
              <a:ext cx="2768572" cy="70788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6200" tIns="76200" rIns="76200" bIns="76200" numCol="1" anchor="ctr">
              <a:spAutoFit/>
            </a:bodyPr>
            <a:lstStyle>
              <a:lvl1pPr algn="ctr">
                <a:lnSpc>
                  <a:spcPct val="90000"/>
                </a:lnSpc>
                <a:defRPr sz="1800" b="1">
                  <a:solidFill>
                    <a:srgbClr val="FFFFFF"/>
                  </a:solidFill>
                </a:defRPr>
              </a:lvl1pPr>
            </a:lstStyle>
            <a:p>
              <a:pPr>
                <a:defRPr sz="1800" b="1">
                  <a:solidFill>
                    <a:srgbClr val="FFFFFF"/>
                  </a:solidFill>
                </a:defRPr>
              </a:pPr>
              <a:r>
                <a:rPr lang="en-US" sz="2000" dirty="0"/>
                <a:t>Introduction of H</a:t>
              </a:r>
              <a:r>
                <a:rPr lang="en-US" sz="2000" baseline="-25000" dirty="0"/>
                <a:t>2</a:t>
              </a:r>
              <a:r>
                <a:rPr lang="en-US" sz="2000" dirty="0"/>
                <a:t>O to the Synthesis</a:t>
              </a:r>
            </a:p>
          </p:txBody>
        </p:sp>
        <p:sp>
          <p:nvSpPr>
            <p:cNvPr id="89" name="Google Shape;103;p3"/>
            <p:cNvSpPr txBox="1"/>
            <p:nvPr/>
          </p:nvSpPr>
          <p:spPr>
            <a:xfrm>
              <a:off x="6716641" y="3575268"/>
              <a:ext cx="2880595" cy="41318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4" tIns="91424" rIns="91424" bIns="91424" numCol="1" anchor="t">
              <a:spAutoFit/>
            </a:bodyPr>
            <a:lstStyle>
              <a:lvl1pPr>
                <a:lnSpc>
                  <a:spcPct val="90000"/>
                </a:lnSpc>
                <a:defRPr sz="2000"/>
              </a:lvl1pPr>
            </a:lstStyle>
            <a:p>
              <a:r>
                <a:rPr lang="en-US" sz="1900" dirty="0"/>
                <a:t>After several swelling tests it was determined that the performance of the original procedure was phenomenal. However, for the scope of this research and for a more uniform and functional application, the swelling capacity was too great. To address this issue research was conducted and an appropriate solution was developed. </a:t>
              </a:r>
              <a:endParaRPr sz="1900" dirty="0"/>
            </a:p>
          </p:txBody>
        </p:sp>
        <p:sp>
          <p:nvSpPr>
            <p:cNvPr id="90" name="Google Shape;104;p3"/>
            <p:cNvSpPr/>
            <p:nvPr/>
          </p:nvSpPr>
          <p:spPr>
            <a:xfrm>
              <a:off x="6666302" y="-137465"/>
              <a:ext cx="2768572" cy="762787"/>
            </a:xfrm>
            <a:prstGeom prst="rect">
              <a:avLst/>
            </a:prstGeom>
            <a:solidFill>
              <a:schemeClr val="accent1"/>
            </a:solidFill>
            <a:ln w="12700" cap="flat">
              <a:solidFill>
                <a:schemeClr val="accent1"/>
              </a:solidFill>
              <a:prstDash val="solid"/>
              <a:miter lim="800000"/>
            </a:ln>
            <a:effectLst/>
          </p:spPr>
          <p:txBody>
            <a:bodyPr wrap="square" lIns="45719" tIns="45719" rIns="45719" bIns="45719" numCol="1" anchor="ctr">
              <a:noAutofit/>
            </a:bodyPr>
            <a:lstStyle/>
            <a:p>
              <a:endParaRPr/>
            </a:p>
          </p:txBody>
        </p:sp>
        <p:sp>
          <p:nvSpPr>
            <p:cNvPr id="91" name="Google Shape;105;p3"/>
            <p:cNvSpPr txBox="1"/>
            <p:nvPr/>
          </p:nvSpPr>
          <p:spPr>
            <a:xfrm>
              <a:off x="6685465" y="-94752"/>
              <a:ext cx="2768572" cy="70788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6200" tIns="76200" rIns="76200" bIns="76200" numCol="1" anchor="ctr">
              <a:spAutoFit/>
            </a:bodyPr>
            <a:lstStyle>
              <a:lvl1pPr algn="ctr">
                <a:lnSpc>
                  <a:spcPct val="90000"/>
                </a:lnSpc>
                <a:defRPr sz="1800" b="1">
                  <a:solidFill>
                    <a:srgbClr val="FFFFFF"/>
                  </a:solidFill>
                </a:defRPr>
              </a:lvl1pPr>
            </a:lstStyle>
            <a:p>
              <a:r>
                <a:rPr lang="en-US" sz="2000" dirty="0"/>
                <a:t>Limitations to the Procedure</a:t>
              </a:r>
            </a:p>
          </p:txBody>
        </p:sp>
        <p:sp>
          <p:nvSpPr>
            <p:cNvPr id="93" name="Google Shape;108;p3"/>
            <p:cNvSpPr txBox="1"/>
            <p:nvPr/>
          </p:nvSpPr>
          <p:spPr>
            <a:xfrm>
              <a:off x="10066569" y="3540375"/>
              <a:ext cx="2741160" cy="439501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4" tIns="91424" rIns="91424" bIns="91424" numCol="1" anchor="t">
              <a:spAutoFit/>
            </a:bodyPr>
            <a:lstStyle>
              <a:lvl1pPr>
                <a:lnSpc>
                  <a:spcPct val="90000"/>
                </a:lnSpc>
                <a:defRPr sz="2000"/>
              </a:lvl1pPr>
            </a:lstStyle>
            <a:p>
              <a:r>
                <a:rPr lang="en-US" sz="1900" dirty="0"/>
                <a:t>To reduce the swelling capacity to a more uniform and controlled level it was determined that if the percentage of MCC was increased the swelling capacity would become more manageable. This idea was proven to be a success and the capacity was now more predictable. Unfortunately, this would present other issues. </a:t>
              </a:r>
              <a:endParaRPr sz="1900" dirty="0"/>
            </a:p>
          </p:txBody>
        </p:sp>
        <p:sp>
          <p:nvSpPr>
            <p:cNvPr id="94" name="Google Shape;109;p3"/>
            <p:cNvSpPr/>
            <p:nvPr/>
          </p:nvSpPr>
          <p:spPr>
            <a:xfrm>
              <a:off x="9999454" y="-137465"/>
              <a:ext cx="2768572" cy="762787"/>
            </a:xfrm>
            <a:prstGeom prst="rect">
              <a:avLst/>
            </a:prstGeom>
            <a:solidFill>
              <a:schemeClr val="accent1"/>
            </a:solidFill>
            <a:ln w="12700" cap="flat">
              <a:solidFill>
                <a:schemeClr val="accent1"/>
              </a:solidFill>
              <a:prstDash val="solid"/>
              <a:miter lim="800000"/>
            </a:ln>
            <a:effectLst/>
          </p:spPr>
          <p:txBody>
            <a:bodyPr wrap="square" lIns="45719" tIns="45719" rIns="45719" bIns="45719" numCol="1" anchor="ctr">
              <a:noAutofit/>
            </a:bodyPr>
            <a:lstStyle/>
            <a:p>
              <a:endParaRPr/>
            </a:p>
          </p:txBody>
        </p:sp>
        <p:sp>
          <p:nvSpPr>
            <p:cNvPr id="95" name="Google Shape;110;p3"/>
            <p:cNvSpPr txBox="1"/>
            <p:nvPr/>
          </p:nvSpPr>
          <p:spPr>
            <a:xfrm>
              <a:off x="10007276" y="-144725"/>
              <a:ext cx="2763818" cy="76944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6200" tIns="76200" rIns="76200" bIns="76200" numCol="1" anchor="ctr">
              <a:spAutoFit/>
            </a:bodyPr>
            <a:lstStyle/>
            <a:p>
              <a:pPr algn="ctr"/>
              <a:r>
                <a:rPr lang="en-US" sz="2000" b="1" dirty="0">
                  <a:solidFill>
                    <a:schemeClr val="bg1"/>
                  </a:solidFill>
                </a:rPr>
                <a:t>Samples with Varied MCC Percentages</a:t>
              </a:r>
            </a:p>
          </p:txBody>
        </p:sp>
      </p:grpSp>
      <p:sp>
        <p:nvSpPr>
          <p:cNvPr id="97" name="Google Shape;111;p3"/>
          <p:cNvSpPr txBox="1"/>
          <p:nvPr/>
        </p:nvSpPr>
        <p:spPr>
          <a:xfrm>
            <a:off x="15402501" y="22553053"/>
            <a:ext cx="12902161" cy="4308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699" tIns="45699" rIns="45699" bIns="45699">
            <a:spAutoFit/>
          </a:bodyPr>
          <a:lstStyle/>
          <a:p>
            <a:pPr>
              <a:defRPr sz="1800" b="1"/>
            </a:pPr>
            <a:r>
              <a:rPr sz="2200" dirty="0"/>
              <a:t>Figure 3. </a:t>
            </a:r>
            <a:r>
              <a:rPr sz="2000" b="1" dirty="0"/>
              <a:t>Stacked IR spectra showing the structural variations between three different hydrogel samples. </a:t>
            </a:r>
          </a:p>
        </p:txBody>
      </p:sp>
      <p:pic>
        <p:nvPicPr>
          <p:cNvPr id="98" name="Google Shape;112;p3" descr="Google Shape;112;p3"/>
          <p:cNvPicPr>
            <a:picLocks noGrp="1" noChangeAspect="1"/>
          </p:cNvPicPr>
          <p:nvPr>
            <p:ph type="body" idx="26"/>
          </p:nvPr>
        </p:nvPicPr>
        <p:blipFill>
          <a:blip r:embed="rId8"/>
          <a:srcRect t="21107"/>
          <a:stretch>
            <a:fillRect/>
          </a:stretch>
        </p:blipFill>
        <p:spPr>
          <a:xfrm>
            <a:off x="15742921" y="7089375"/>
            <a:ext cx="12155958" cy="4480038"/>
          </a:xfrm>
          <a:prstGeom prst="rect">
            <a:avLst/>
          </a:prstGeom>
          <a:ln>
            <a:solidFill>
              <a:schemeClr val="tx1"/>
            </a:solidFill>
          </a:ln>
        </p:spPr>
      </p:pic>
      <p:pic>
        <p:nvPicPr>
          <p:cNvPr id="99" name="Google Shape;113;p3" descr="Google Shape;113;p3"/>
          <p:cNvPicPr>
            <a:picLocks noChangeAspect="1"/>
          </p:cNvPicPr>
          <p:nvPr/>
        </p:nvPicPr>
        <p:blipFill>
          <a:blip r:embed="rId9"/>
          <a:srcRect t="20256" b="4030"/>
          <a:stretch>
            <a:fillRect/>
          </a:stretch>
        </p:blipFill>
        <p:spPr>
          <a:xfrm>
            <a:off x="15742922" y="12315790"/>
            <a:ext cx="12155956" cy="4265650"/>
          </a:xfrm>
          <a:prstGeom prst="rect">
            <a:avLst/>
          </a:prstGeom>
          <a:ln w="12700">
            <a:solidFill>
              <a:schemeClr val="tx1"/>
            </a:solidFill>
            <a:miter lim="400000"/>
          </a:ln>
        </p:spPr>
      </p:pic>
      <p:sp>
        <p:nvSpPr>
          <p:cNvPr id="100" name="Google Shape;114;p3"/>
          <p:cNvSpPr txBox="1"/>
          <p:nvPr/>
        </p:nvSpPr>
        <p:spPr>
          <a:xfrm>
            <a:off x="15402501" y="11608192"/>
            <a:ext cx="13107847" cy="4308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699" tIns="45699" rIns="45699" bIns="45699">
            <a:spAutoFit/>
          </a:bodyPr>
          <a:lstStyle/>
          <a:p>
            <a:pPr>
              <a:defRPr sz="1800" b="1"/>
            </a:pPr>
            <a:r>
              <a:rPr sz="2200" dirty="0"/>
              <a:t>Figure 1. </a:t>
            </a:r>
            <a:r>
              <a:rPr sz="2000" b="1" dirty="0"/>
              <a:t>Swelling Test Percentages of both 1% and 5% UV Photo-Initiated MCC polyacrylamide hydrogels.          </a:t>
            </a:r>
          </a:p>
        </p:txBody>
      </p:sp>
      <p:sp>
        <p:nvSpPr>
          <p:cNvPr id="101" name="Google Shape;115;p3"/>
          <p:cNvSpPr txBox="1"/>
          <p:nvPr/>
        </p:nvSpPr>
        <p:spPr>
          <a:xfrm>
            <a:off x="1222292" y="15787353"/>
            <a:ext cx="12801601" cy="6883296"/>
          </a:xfrm>
          <a:prstGeom prst="rect">
            <a:avLst/>
          </a:prstGeom>
          <a:solidFill>
            <a:srgbClr val="E5E8E8"/>
          </a:solidFill>
          <a:ln w="12700">
            <a:solidFill>
              <a:schemeClr val="tx1"/>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chor="t">
            <a:normAutofit/>
          </a:bodyPr>
          <a:lstStyle>
            <a:lvl1pPr algn="just">
              <a:lnSpc>
                <a:spcPct val="115000"/>
              </a:lnSpc>
              <a:defRPr sz="2200" b="1"/>
            </a:lvl1pPr>
          </a:lstStyle>
          <a:p>
            <a:r>
              <a:rPr sz="2400" dirty="0"/>
              <a:t>Wastewater treatment has been a resource used to protect the health of humans and other biological species from various waterborne diseases. However, the removal of various contaminants and pollutants, such as nitrates and phosphates, using traditional wastewater treatment is ineffective. Hydrogels may be a useful resource for water treatment and the </a:t>
            </a:r>
            <a:r>
              <a:rPr lang="en-US" sz="2400" dirty="0"/>
              <a:t>absorbance </a:t>
            </a:r>
            <a:r>
              <a:rPr sz="2400" dirty="0"/>
              <a:t>of toxic compounds and nutrients. Hydrogels are hydrophilic groups that have three-dimensional polymeric cross-linked structures capable of swelling in aqueous solutions. The performance of these hydrogels can be affected by changes in pH, temperature,</a:t>
            </a:r>
            <a:r>
              <a:rPr lang="en-US" sz="2400" dirty="0"/>
              <a:t> and</a:t>
            </a:r>
            <a:r>
              <a:rPr sz="2400" dirty="0"/>
              <a:t> pressure, making them swell or shrink. The functionality of hydrogels can be measured by their swelling, adsorption, and desorption capabilities. This research project produced hydrogels using various </a:t>
            </a:r>
            <a:r>
              <a:rPr lang="en-US" sz="2400" dirty="0"/>
              <a:t>polymers </a:t>
            </a:r>
            <a:r>
              <a:rPr sz="2400" dirty="0"/>
              <a:t>such as microcrystalline cellulose (MCC), </a:t>
            </a:r>
            <a:r>
              <a:rPr lang="en-US" sz="2400" dirty="0"/>
              <a:t>poly</a:t>
            </a:r>
            <a:r>
              <a:rPr sz="2400" dirty="0"/>
              <a:t>acrylamide,</a:t>
            </a:r>
            <a:r>
              <a:rPr lang="en-US" sz="2400" dirty="0"/>
              <a:t> acrylic acid,</a:t>
            </a:r>
            <a:r>
              <a:rPr sz="2400" dirty="0"/>
              <a:t> and a hybrid, which contains both cellulose and acrylamide. The primary focus of research </a:t>
            </a:r>
            <a:r>
              <a:rPr lang="en-US" sz="2400" dirty="0"/>
              <a:t>is</a:t>
            </a:r>
            <a:r>
              <a:rPr sz="2400" dirty="0"/>
              <a:t> to synthesize a structurally stable hydrogel that is effective in a</a:t>
            </a:r>
            <a:r>
              <a:rPr lang="en-US" sz="2400" dirty="0"/>
              <a:t>d</a:t>
            </a:r>
            <a:r>
              <a:rPr sz="2400" dirty="0"/>
              <a:t>sorbing nitrogen from synthetic urea and effectively releases the nitrogen in the presence of water to be recycled and used again. If the research is successful, hydrogels may be an effective, inexpensive,</a:t>
            </a:r>
            <a:r>
              <a:rPr lang="en-US" sz="2400" dirty="0"/>
              <a:t> and</a:t>
            </a:r>
            <a:r>
              <a:rPr sz="2400" dirty="0"/>
              <a:t> biodegradable solution for water treatment.</a:t>
            </a:r>
            <a:r>
              <a:rPr lang="en-US" sz="2400" dirty="0"/>
              <a:t> </a:t>
            </a:r>
            <a:endParaRPr sz="2400" dirty="0"/>
          </a:p>
        </p:txBody>
      </p:sp>
      <p:pic>
        <p:nvPicPr>
          <p:cNvPr id="102" name="Google Shape;117;p3" descr="Google Shape;117;p3"/>
          <p:cNvPicPr>
            <a:picLocks noChangeAspect="1"/>
          </p:cNvPicPr>
          <p:nvPr/>
        </p:nvPicPr>
        <p:blipFill>
          <a:blip r:embed="rId10"/>
          <a:stretch>
            <a:fillRect/>
          </a:stretch>
        </p:blipFill>
        <p:spPr>
          <a:xfrm>
            <a:off x="30445107" y="7648215"/>
            <a:ext cx="2788920" cy="2294346"/>
          </a:xfrm>
          <a:prstGeom prst="rect">
            <a:avLst/>
          </a:prstGeom>
          <a:ln w="12700">
            <a:solidFill>
              <a:schemeClr val="tx1"/>
            </a:solidFill>
            <a:miter lim="8000"/>
          </a:ln>
        </p:spPr>
      </p:pic>
      <p:sp>
        <p:nvSpPr>
          <p:cNvPr id="106" name="Google Shape;125;p3"/>
          <p:cNvSpPr txBox="1">
            <a:spLocks noGrp="1"/>
          </p:cNvSpPr>
          <p:nvPr>
            <p:ph type="body" idx="14"/>
          </p:nvPr>
        </p:nvSpPr>
        <p:spPr>
          <a:xfrm>
            <a:off x="29700165" y="20750178"/>
            <a:ext cx="12766453" cy="3811884"/>
          </a:xfrm>
          <a:prstGeom prst="rect">
            <a:avLst/>
          </a:prstGeom>
          <a:solidFill>
            <a:srgbClr val="E5E8E8"/>
          </a:solidFill>
          <a:ln>
            <a:solidFill>
              <a:schemeClr val="tx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chor="t">
            <a:noAutofit/>
          </a:bodyPr>
          <a:lstStyle/>
          <a:p>
            <a:pPr marL="240631" indent="-240631" algn="just">
              <a:buSzPct val="100000"/>
              <a:buChar char="•"/>
              <a:defRPr sz="2400" b="1">
                <a:solidFill>
                  <a:srgbClr val="000000"/>
                </a:solidFill>
              </a:defRPr>
            </a:pPr>
            <a:r>
              <a:rPr sz="2400" dirty="0"/>
              <a:t>The short polymerization time and stable structure of the UV photo-Initiated hydrogel is the most efficient and functional method. </a:t>
            </a:r>
          </a:p>
          <a:p>
            <a:pPr marL="240631" indent="-240631" algn="just">
              <a:buSzPct val="100000"/>
              <a:buChar char="•"/>
              <a:defRPr sz="2400" b="1">
                <a:solidFill>
                  <a:srgbClr val="000000"/>
                </a:solidFill>
              </a:defRPr>
            </a:pPr>
            <a:r>
              <a:rPr sz="2400" dirty="0"/>
              <a:t>The swelling and kinetic test results of the UV photo-initiated hydrogel samples show higher levels of performance when up taking aqueous solutions and extracting nitrogen from synthetic urea.</a:t>
            </a:r>
          </a:p>
          <a:p>
            <a:pPr marL="240631" indent="-240631" algn="just">
              <a:buSzPct val="100000"/>
              <a:buChar char="•"/>
              <a:defRPr sz="2400" b="1">
                <a:solidFill>
                  <a:srgbClr val="000000"/>
                </a:solidFill>
              </a:defRPr>
            </a:pPr>
            <a:r>
              <a:rPr sz="2400" dirty="0"/>
              <a:t>in the presence of aqueous solution, the UV photo-initiated hydrogel did not maintain its structure, continued to swell, and eventually deteriorated completely. </a:t>
            </a:r>
          </a:p>
          <a:p>
            <a:pPr marL="240631" indent="-240631" algn="just">
              <a:buSzPct val="100000"/>
              <a:buChar char="•"/>
              <a:defRPr sz="2400" b="1">
                <a:solidFill>
                  <a:srgbClr val="000000"/>
                </a:solidFill>
              </a:defRPr>
            </a:pPr>
            <a:r>
              <a:rPr sz="2400" dirty="0"/>
              <a:t>Proposed solutions for structural issues include introducing sodium bicarbonate or other methods to create a more porous structure as well as the use of mesh and molds to reinforce the shape of the hydrogel.</a:t>
            </a:r>
          </a:p>
        </p:txBody>
      </p:sp>
      <p:pic>
        <p:nvPicPr>
          <p:cNvPr id="107" name="Picture 3" descr="Picture 3"/>
          <p:cNvPicPr>
            <a:picLocks noChangeAspect="1"/>
          </p:cNvPicPr>
          <p:nvPr/>
        </p:nvPicPr>
        <p:blipFill>
          <a:blip r:embed="rId11"/>
          <a:srcRect l="5367" r="16924"/>
          <a:stretch>
            <a:fillRect/>
          </a:stretch>
        </p:blipFill>
        <p:spPr>
          <a:xfrm rot="5400000">
            <a:off x="4623219" y="24901354"/>
            <a:ext cx="2639181" cy="2774731"/>
          </a:xfrm>
          <a:prstGeom prst="rect">
            <a:avLst/>
          </a:prstGeom>
          <a:ln w="12700">
            <a:solidFill>
              <a:schemeClr val="tx1"/>
            </a:solidFill>
            <a:miter lim="400000"/>
          </a:ln>
        </p:spPr>
      </p:pic>
      <p:pic>
        <p:nvPicPr>
          <p:cNvPr id="108" name="Picture 5" descr="Picture 5"/>
          <p:cNvPicPr>
            <a:picLocks noChangeAspect="1"/>
          </p:cNvPicPr>
          <p:nvPr/>
        </p:nvPicPr>
        <p:blipFill>
          <a:blip r:embed="rId12"/>
          <a:srcRect l="8016" r="8659"/>
          <a:stretch>
            <a:fillRect/>
          </a:stretch>
        </p:blipFill>
        <p:spPr>
          <a:xfrm rot="5400000">
            <a:off x="7941674" y="24923490"/>
            <a:ext cx="2656904" cy="2763819"/>
          </a:xfrm>
          <a:prstGeom prst="rect">
            <a:avLst/>
          </a:prstGeom>
          <a:ln w="12700">
            <a:solidFill>
              <a:schemeClr val="tx1"/>
            </a:solidFill>
            <a:miter lim="400000"/>
          </a:ln>
        </p:spPr>
      </p:pic>
      <p:pic>
        <p:nvPicPr>
          <p:cNvPr id="109" name="Picture 7" descr="Picture 7"/>
          <p:cNvPicPr>
            <a:picLocks noChangeAspect="1"/>
          </p:cNvPicPr>
          <p:nvPr/>
        </p:nvPicPr>
        <p:blipFill>
          <a:blip r:embed="rId13"/>
          <a:stretch>
            <a:fillRect/>
          </a:stretch>
        </p:blipFill>
        <p:spPr>
          <a:xfrm>
            <a:off x="30444141" y="10690041"/>
            <a:ext cx="2790852" cy="2326285"/>
          </a:xfrm>
          <a:prstGeom prst="rect">
            <a:avLst/>
          </a:prstGeom>
          <a:ln w="12700">
            <a:solidFill>
              <a:schemeClr val="tx1"/>
            </a:solidFill>
            <a:miter lim="400000"/>
          </a:ln>
        </p:spPr>
      </p:pic>
      <p:sp>
        <p:nvSpPr>
          <p:cNvPr id="110" name="TextBox 8"/>
          <p:cNvSpPr txBox="1"/>
          <p:nvPr/>
        </p:nvSpPr>
        <p:spPr>
          <a:xfrm>
            <a:off x="15402501" y="16611174"/>
            <a:ext cx="12298827" cy="4308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1800" b="1"/>
            </a:pPr>
            <a:r>
              <a:rPr sz="2200" dirty="0"/>
              <a:t>Figure 2</a:t>
            </a:r>
            <a:r>
              <a:rPr sz="2200" b="0" dirty="0"/>
              <a:t>. </a:t>
            </a:r>
            <a:r>
              <a:rPr sz="2000" b="1" dirty="0"/>
              <a:t>Kinetic Test of both 1% and 5% UV Photo-Initiated MCC polyacrylamide hydrogels</a:t>
            </a:r>
            <a:r>
              <a:rPr b="1" dirty="0"/>
              <a:t>.</a:t>
            </a:r>
          </a:p>
        </p:txBody>
      </p:sp>
      <p:pic>
        <p:nvPicPr>
          <p:cNvPr id="111" name="Picture 6" descr="Picture 6"/>
          <p:cNvPicPr>
            <a:picLocks noChangeAspect="1"/>
          </p:cNvPicPr>
          <p:nvPr/>
        </p:nvPicPr>
        <p:blipFill>
          <a:blip r:embed="rId14"/>
          <a:stretch>
            <a:fillRect/>
          </a:stretch>
        </p:blipFill>
        <p:spPr>
          <a:xfrm>
            <a:off x="30444140" y="13724928"/>
            <a:ext cx="2790854" cy="2228970"/>
          </a:xfrm>
          <a:prstGeom prst="rect">
            <a:avLst/>
          </a:prstGeom>
          <a:ln w="12700">
            <a:solidFill>
              <a:schemeClr val="tx1"/>
            </a:solidFill>
            <a:miter lim="400000"/>
          </a:ln>
        </p:spPr>
      </p:pic>
      <p:pic>
        <p:nvPicPr>
          <p:cNvPr id="112" name="Picture 10" descr="Picture 10"/>
          <p:cNvPicPr>
            <a:picLocks noChangeAspect="1"/>
          </p:cNvPicPr>
          <p:nvPr/>
        </p:nvPicPr>
        <p:blipFill>
          <a:blip r:embed="rId15"/>
          <a:stretch>
            <a:fillRect/>
          </a:stretch>
        </p:blipFill>
        <p:spPr>
          <a:xfrm>
            <a:off x="30445107" y="16858611"/>
            <a:ext cx="2788920" cy="2194374"/>
          </a:xfrm>
          <a:prstGeom prst="rect">
            <a:avLst/>
          </a:prstGeom>
          <a:ln w="12700">
            <a:solidFill>
              <a:schemeClr val="tx1"/>
            </a:solidFill>
            <a:miter lim="400000"/>
          </a:ln>
        </p:spPr>
      </p:pic>
      <p:grpSp>
        <p:nvGrpSpPr>
          <p:cNvPr id="115" name="Google Shape;81;p3"/>
          <p:cNvGrpSpPr/>
          <p:nvPr/>
        </p:nvGrpSpPr>
        <p:grpSpPr>
          <a:xfrm>
            <a:off x="29700165" y="24991586"/>
            <a:ext cx="12902437" cy="1219201"/>
            <a:chOff x="0" y="621831"/>
            <a:chExt cx="12902436" cy="1219200"/>
          </a:xfrm>
        </p:grpSpPr>
        <p:sp>
          <p:nvSpPr>
            <p:cNvPr id="113" name="Rectangle"/>
            <p:cNvSpPr/>
            <p:nvPr/>
          </p:nvSpPr>
          <p:spPr>
            <a:xfrm>
              <a:off x="0" y="621831"/>
              <a:ext cx="12801600" cy="1219200"/>
            </a:xfrm>
            <a:prstGeom prst="rect">
              <a:avLst/>
            </a:prstGeom>
            <a:solidFill>
              <a:schemeClr val="accent1"/>
            </a:solidFill>
            <a:ln w="12700" cap="flat">
              <a:solidFill>
                <a:schemeClr val="accent2">
                  <a:lumMod val="60000"/>
                  <a:lumOff val="40000"/>
                </a:schemeClr>
              </a:solidFill>
              <a:miter lim="400000"/>
            </a:ln>
            <a:effectLst/>
          </p:spPr>
          <p:txBody>
            <a:bodyPr wrap="square" lIns="45719" tIns="45719" rIns="45719" bIns="45719" numCol="1" anchor="ctr">
              <a:noAutofit/>
            </a:bodyPr>
            <a:lstStyle/>
            <a:p>
              <a:pPr algn="ctr">
                <a:defRPr sz="5400">
                  <a:solidFill>
                    <a:srgbClr val="FFFFFF"/>
                  </a:solidFill>
                </a:defRPr>
              </a:pPr>
              <a:endParaRPr/>
            </a:p>
          </p:txBody>
        </p:sp>
        <p:sp>
          <p:nvSpPr>
            <p:cNvPr id="114" name="Acknowledgement &amp; Disclaimer"/>
            <p:cNvSpPr txBox="1"/>
            <p:nvPr/>
          </p:nvSpPr>
          <p:spPr>
            <a:xfrm>
              <a:off x="100836" y="647389"/>
              <a:ext cx="12801600" cy="92328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699" tIns="45699" rIns="45699" bIns="45699" numCol="1" anchor="ctr">
              <a:spAutoFit/>
            </a:bodyPr>
            <a:lstStyle>
              <a:lvl1pPr algn="ctr">
                <a:defRPr sz="5400">
                  <a:solidFill>
                    <a:srgbClr val="FFFFFF"/>
                  </a:solidFill>
                </a:defRPr>
              </a:lvl1pPr>
            </a:lstStyle>
            <a:p>
              <a:r>
                <a:rPr b="1" dirty="0"/>
                <a:t>Acknowledgement &amp; Disclaimer</a:t>
              </a:r>
            </a:p>
          </p:txBody>
        </p:sp>
      </p:grpSp>
      <p:sp>
        <p:nvSpPr>
          <p:cNvPr id="116" name="Rectangle 12"/>
          <p:cNvSpPr txBox="1"/>
          <p:nvPr/>
        </p:nvSpPr>
        <p:spPr>
          <a:xfrm>
            <a:off x="29742774" y="26476005"/>
            <a:ext cx="12801601" cy="20867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nSpc>
                <a:spcPct val="90000"/>
              </a:lnSpc>
              <a:defRPr b="1">
                <a:latin typeface="Calibri"/>
                <a:ea typeface="Calibri"/>
                <a:cs typeface="Calibri"/>
                <a:sym typeface="Calibri"/>
              </a:defRPr>
            </a:pPr>
            <a:r>
              <a:rPr sz="1600" dirty="0"/>
              <a:t>ACKNOWLEDGEMENT:</a:t>
            </a:r>
          </a:p>
          <a:p>
            <a:pPr>
              <a:lnSpc>
                <a:spcPct val="90000"/>
              </a:lnSpc>
              <a:defRPr sz="1600" b="1" cap="all" spc="-5">
                <a:latin typeface="Calibri"/>
                <a:ea typeface="Calibri"/>
                <a:cs typeface="Calibri"/>
                <a:sym typeface="Calibri"/>
              </a:defRPr>
            </a:pPr>
            <a:r>
              <a:rPr sz="1600" dirty="0"/>
              <a:t>This Material Is Based </a:t>
            </a:r>
            <a:r>
              <a:rPr sz="1600" cap="none" dirty="0"/>
              <a:t>upon </a:t>
            </a:r>
            <a:r>
              <a:rPr sz="1600" dirty="0"/>
              <a:t>Work Supported </a:t>
            </a:r>
            <a:r>
              <a:rPr sz="1600" cap="none" dirty="0"/>
              <a:t>by</a:t>
            </a:r>
            <a:r>
              <a:rPr sz="1600" dirty="0"/>
              <a:t> </a:t>
            </a:r>
            <a:r>
              <a:rPr sz="1600" cap="none" dirty="0"/>
              <a:t>the</a:t>
            </a:r>
            <a:r>
              <a:rPr sz="1600" dirty="0"/>
              <a:t> National Science Foundation: Grant No. 1826920.</a:t>
            </a:r>
            <a:br>
              <a:rPr sz="1600" dirty="0"/>
            </a:br>
            <a:endParaRPr sz="1600" dirty="0"/>
          </a:p>
          <a:p>
            <a:pPr>
              <a:lnSpc>
                <a:spcPct val="90000"/>
              </a:lnSpc>
              <a:defRPr sz="1600" b="1">
                <a:latin typeface="Calibri"/>
                <a:ea typeface="Calibri"/>
                <a:cs typeface="Calibri"/>
                <a:sym typeface="Calibri"/>
              </a:defRPr>
            </a:pPr>
            <a:r>
              <a:rPr sz="1600" dirty="0"/>
              <a:t>PROJECT TITLE: </a:t>
            </a:r>
          </a:p>
          <a:p>
            <a:pPr>
              <a:lnSpc>
                <a:spcPct val="90000"/>
              </a:lnSpc>
              <a:defRPr b="1">
                <a:latin typeface="Calibri"/>
                <a:ea typeface="Calibri"/>
                <a:cs typeface="Calibri"/>
                <a:sym typeface="Calibri"/>
              </a:defRPr>
            </a:pPr>
            <a:r>
              <a:rPr sz="1600" dirty="0"/>
              <a:t>MRI: Acquisition of Total Organic Carbon/Total Nitrogen Analyzer for Interdisciplinary Research and Teaching at Georgia Gwinnett College.</a:t>
            </a:r>
          </a:p>
          <a:p>
            <a:pPr>
              <a:lnSpc>
                <a:spcPct val="90000"/>
              </a:lnSpc>
              <a:defRPr b="1">
                <a:latin typeface="Calibri"/>
                <a:ea typeface="Calibri"/>
                <a:cs typeface="Calibri"/>
                <a:sym typeface="Calibri"/>
              </a:defRPr>
            </a:pPr>
            <a:endParaRPr sz="1600" dirty="0"/>
          </a:p>
          <a:p>
            <a:pPr>
              <a:lnSpc>
                <a:spcPct val="90000"/>
              </a:lnSpc>
              <a:defRPr sz="1600" b="1">
                <a:latin typeface="Calibri"/>
                <a:ea typeface="Calibri"/>
                <a:cs typeface="Calibri"/>
                <a:sym typeface="Calibri"/>
              </a:defRPr>
            </a:pPr>
            <a:r>
              <a:rPr sz="1600" dirty="0"/>
              <a:t>DISCLAIMER: </a:t>
            </a:r>
          </a:p>
          <a:p>
            <a:pPr>
              <a:lnSpc>
                <a:spcPct val="90000"/>
              </a:lnSpc>
              <a:defRPr b="1">
                <a:latin typeface="Calibri"/>
                <a:ea typeface="Calibri"/>
                <a:cs typeface="Calibri"/>
                <a:sym typeface="Calibri"/>
              </a:defRPr>
            </a:pPr>
            <a:r>
              <a:rPr sz="1600" dirty="0"/>
              <a:t>ANY OPINIONS, FINDINGS, and CONCLUSIONS or RECOMMENDATIONS EXPRESSED in THIS MATERIAL ARE THOSE of the AUTHORS and DO NOT NECESSARILY REFLECT the VIEWS of the NATIONAL SCIENCE FOUNDATION. </a:t>
            </a:r>
          </a:p>
        </p:txBody>
      </p:sp>
      <p:pic>
        <p:nvPicPr>
          <p:cNvPr id="117" name="Picture 14" descr="Picture 14"/>
          <p:cNvPicPr>
            <a:picLocks noChangeAspect="1"/>
          </p:cNvPicPr>
          <p:nvPr/>
        </p:nvPicPr>
        <p:blipFill>
          <a:blip r:embed="rId16"/>
          <a:stretch>
            <a:fillRect/>
          </a:stretch>
        </p:blipFill>
        <p:spPr>
          <a:xfrm>
            <a:off x="15402502" y="18328436"/>
            <a:ext cx="12807774" cy="4174683"/>
          </a:xfrm>
          <a:prstGeom prst="rect">
            <a:avLst/>
          </a:prstGeom>
          <a:ln w="12700">
            <a:solidFill>
              <a:schemeClr val="tx1"/>
            </a:solidFill>
            <a:miter lim="400000"/>
          </a:ln>
        </p:spPr>
      </p:pic>
      <p:pic>
        <p:nvPicPr>
          <p:cNvPr id="118" name="Picture 18" descr="Picture 18"/>
          <p:cNvPicPr>
            <a:picLocks noChangeAspect="1"/>
          </p:cNvPicPr>
          <p:nvPr/>
        </p:nvPicPr>
        <p:blipFill>
          <a:blip r:embed="rId17"/>
          <a:srcRect r="1447"/>
          <a:stretch>
            <a:fillRect/>
          </a:stretch>
        </p:blipFill>
        <p:spPr>
          <a:xfrm>
            <a:off x="15408672" y="23340462"/>
            <a:ext cx="12801601" cy="7881597"/>
          </a:xfrm>
          <a:prstGeom prst="rect">
            <a:avLst/>
          </a:prstGeom>
          <a:ln w="12700">
            <a:solidFill>
              <a:schemeClr val="tx1"/>
            </a:solidFill>
            <a:miter lim="400000"/>
          </a:ln>
        </p:spPr>
      </p:pic>
      <p:sp>
        <p:nvSpPr>
          <p:cNvPr id="119" name="Google Shape;73;p3">
            <a:extLst>
              <a:ext uri="{FF2B5EF4-FFF2-40B4-BE49-F238E27FC236}">
                <a16:creationId xmlns:a16="http://schemas.microsoft.com/office/drawing/2014/main" id="{B3E87F8B-05B8-1648-8947-9C017421E832}"/>
              </a:ext>
            </a:extLst>
          </p:cNvPr>
          <p:cNvSpPr txBox="1"/>
          <p:nvPr/>
        </p:nvSpPr>
        <p:spPr>
          <a:xfrm>
            <a:off x="30431852" y="10207332"/>
            <a:ext cx="2815431" cy="43088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6200" tIns="76200" rIns="76200" bIns="76200" numCol="1" anchor="ctr">
            <a:spAutoFit/>
          </a:bodyPr>
          <a:lstStyle>
            <a:lvl1pPr algn="ctr">
              <a:lnSpc>
                <a:spcPct val="90000"/>
              </a:lnSpc>
              <a:defRPr sz="3000">
                <a:solidFill>
                  <a:srgbClr val="FFFFFF"/>
                </a:solidFill>
              </a:defRPr>
            </a:lvl1pPr>
          </a:lstStyle>
          <a:p>
            <a:r>
              <a:rPr lang="en-US" sz="2000" b="1" dirty="0"/>
              <a:t>New Testing Methods</a:t>
            </a:r>
            <a:endParaRPr sz="2000" b="1" dirty="0"/>
          </a:p>
        </p:txBody>
      </p:sp>
      <p:sp>
        <p:nvSpPr>
          <p:cNvPr id="12" name="Right Arrow 11">
            <a:extLst>
              <a:ext uri="{FF2B5EF4-FFF2-40B4-BE49-F238E27FC236}">
                <a16:creationId xmlns:a16="http://schemas.microsoft.com/office/drawing/2014/main" id="{9ADFABD9-BCA8-544B-96F2-CA47CE54CC37}"/>
              </a:ext>
            </a:extLst>
          </p:cNvPr>
          <p:cNvSpPr/>
          <p:nvPr/>
        </p:nvSpPr>
        <p:spPr>
          <a:xfrm rot="12790326">
            <a:off x="19685000" y="20858249"/>
            <a:ext cx="978408" cy="484632"/>
          </a:xfrm>
          <a:prstGeom prst="rightArrow">
            <a:avLst/>
          </a:prstGeom>
          <a:solidFill>
            <a:srgbClr val="FF0000"/>
          </a:solidFill>
          <a:ln w="25400"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solidFill>
                <a:srgbClr val="000000"/>
              </a:solidFill>
              <a:effectLst/>
              <a:uFillTx/>
              <a:latin typeface="+mj-lt"/>
              <a:ea typeface="+mj-ea"/>
              <a:cs typeface="+mj-cs"/>
              <a:sym typeface="Arial"/>
            </a:endParaRPr>
          </a:p>
        </p:txBody>
      </p:sp>
      <p:sp>
        <p:nvSpPr>
          <p:cNvPr id="127" name="Right Arrow 126">
            <a:extLst>
              <a:ext uri="{FF2B5EF4-FFF2-40B4-BE49-F238E27FC236}">
                <a16:creationId xmlns:a16="http://schemas.microsoft.com/office/drawing/2014/main" id="{2A15CF31-CE01-1046-8F95-957C9ECB0648}"/>
              </a:ext>
            </a:extLst>
          </p:cNvPr>
          <p:cNvSpPr/>
          <p:nvPr/>
        </p:nvSpPr>
        <p:spPr>
          <a:xfrm rot="18927989">
            <a:off x="17021784" y="21466690"/>
            <a:ext cx="978408" cy="484632"/>
          </a:xfrm>
          <a:prstGeom prst="rightArrow">
            <a:avLst/>
          </a:prstGeom>
          <a:solidFill>
            <a:srgbClr val="FF0000"/>
          </a:solidFill>
          <a:ln w="25400"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solidFill>
                <a:srgbClr val="000000"/>
              </a:solidFill>
              <a:effectLst/>
              <a:uFillTx/>
              <a:latin typeface="+mj-lt"/>
              <a:ea typeface="+mj-ea"/>
              <a:cs typeface="+mj-cs"/>
              <a:sym typeface="Arial"/>
            </a:endParaRPr>
          </a:p>
        </p:txBody>
      </p:sp>
      <p:sp>
        <p:nvSpPr>
          <p:cNvPr id="128" name="Right Arrow 127">
            <a:extLst>
              <a:ext uri="{FF2B5EF4-FFF2-40B4-BE49-F238E27FC236}">
                <a16:creationId xmlns:a16="http://schemas.microsoft.com/office/drawing/2014/main" id="{43050667-E2C6-C848-B43F-FE128771ED0F}"/>
              </a:ext>
            </a:extLst>
          </p:cNvPr>
          <p:cNvSpPr/>
          <p:nvPr/>
        </p:nvSpPr>
        <p:spPr>
          <a:xfrm rot="12790326">
            <a:off x="19989800" y="25490549"/>
            <a:ext cx="978408" cy="484632"/>
          </a:xfrm>
          <a:prstGeom prst="rightArrow">
            <a:avLst/>
          </a:prstGeom>
          <a:solidFill>
            <a:srgbClr val="FF0000"/>
          </a:solidFill>
          <a:ln w="25400"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solidFill>
                <a:srgbClr val="000000"/>
              </a:solidFill>
              <a:effectLst/>
              <a:uFillTx/>
              <a:latin typeface="+mj-lt"/>
              <a:ea typeface="+mj-ea"/>
              <a:cs typeface="+mj-cs"/>
              <a:sym typeface="Arial"/>
            </a:endParaRPr>
          </a:p>
        </p:txBody>
      </p:sp>
      <p:sp>
        <p:nvSpPr>
          <p:cNvPr id="129" name="Right Arrow 128">
            <a:extLst>
              <a:ext uri="{FF2B5EF4-FFF2-40B4-BE49-F238E27FC236}">
                <a16:creationId xmlns:a16="http://schemas.microsoft.com/office/drawing/2014/main" id="{B87AC1A9-8CFF-3E45-A36A-92A626B7286B}"/>
              </a:ext>
            </a:extLst>
          </p:cNvPr>
          <p:cNvSpPr/>
          <p:nvPr/>
        </p:nvSpPr>
        <p:spPr>
          <a:xfrm rot="18467958">
            <a:off x="17119161" y="25764032"/>
            <a:ext cx="978408" cy="484632"/>
          </a:xfrm>
          <a:prstGeom prst="rightArrow">
            <a:avLst/>
          </a:prstGeom>
          <a:solidFill>
            <a:srgbClr val="FF0000"/>
          </a:solidFill>
          <a:ln w="25400"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solidFill>
                <a:srgbClr val="000000"/>
              </a:solidFill>
              <a:effectLst/>
              <a:uFillTx/>
              <a:latin typeface="+mj-lt"/>
              <a:ea typeface="+mj-ea"/>
              <a:cs typeface="+mj-cs"/>
              <a:sym typeface="Arial"/>
            </a:endParaRPr>
          </a:p>
        </p:txBody>
      </p:sp>
      <p:sp>
        <p:nvSpPr>
          <p:cNvPr id="130" name="Right Arrow 129">
            <a:extLst>
              <a:ext uri="{FF2B5EF4-FFF2-40B4-BE49-F238E27FC236}">
                <a16:creationId xmlns:a16="http://schemas.microsoft.com/office/drawing/2014/main" id="{3CA8E833-8E85-274C-B51A-4886312D0E0E}"/>
              </a:ext>
            </a:extLst>
          </p:cNvPr>
          <p:cNvSpPr/>
          <p:nvPr/>
        </p:nvSpPr>
        <p:spPr>
          <a:xfrm rot="12790326">
            <a:off x="19818605" y="29392688"/>
            <a:ext cx="978408" cy="484632"/>
          </a:xfrm>
          <a:prstGeom prst="rightArrow">
            <a:avLst/>
          </a:prstGeom>
          <a:solidFill>
            <a:srgbClr val="FF0000"/>
          </a:solidFill>
          <a:ln w="25400"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solidFill>
                <a:srgbClr val="000000"/>
              </a:solidFill>
              <a:effectLst/>
              <a:uFillTx/>
              <a:latin typeface="+mj-lt"/>
              <a:ea typeface="+mj-ea"/>
              <a:cs typeface="+mj-cs"/>
              <a:sym typeface="Arial"/>
            </a:endParaRPr>
          </a:p>
        </p:txBody>
      </p:sp>
      <p:sp>
        <p:nvSpPr>
          <p:cNvPr id="131" name="Right Arrow 130">
            <a:extLst>
              <a:ext uri="{FF2B5EF4-FFF2-40B4-BE49-F238E27FC236}">
                <a16:creationId xmlns:a16="http://schemas.microsoft.com/office/drawing/2014/main" id="{AA4FEB4F-4A65-7145-A4D5-4B54A895CBF4}"/>
              </a:ext>
            </a:extLst>
          </p:cNvPr>
          <p:cNvSpPr/>
          <p:nvPr/>
        </p:nvSpPr>
        <p:spPr>
          <a:xfrm rot="18743761">
            <a:off x="17005005" y="29791922"/>
            <a:ext cx="978408" cy="484632"/>
          </a:xfrm>
          <a:prstGeom prst="rightArrow">
            <a:avLst/>
          </a:prstGeom>
          <a:solidFill>
            <a:srgbClr val="FF0000"/>
          </a:solidFill>
          <a:ln w="25400"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solidFill>
                <a:srgbClr val="000000"/>
              </a:solidFill>
              <a:effectLst/>
              <a:uFillTx/>
              <a:latin typeface="+mj-lt"/>
              <a:ea typeface="+mj-ea"/>
              <a:cs typeface="+mj-cs"/>
              <a:sym typeface="Arial"/>
            </a:endParaRPr>
          </a:p>
        </p:txBody>
      </p:sp>
      <p:pic>
        <p:nvPicPr>
          <p:cNvPr id="16" name="Picture 15" descr="A picture containing indoor, cup, food&#10;&#10;Description automatically generated">
            <a:extLst>
              <a:ext uri="{FF2B5EF4-FFF2-40B4-BE49-F238E27FC236}">
                <a16:creationId xmlns:a16="http://schemas.microsoft.com/office/drawing/2014/main" id="{2322B0DE-9C95-7D4E-84FB-DB81DE8147FF}"/>
              </a:ext>
            </a:extLst>
          </p:cNvPr>
          <p:cNvPicPr>
            <a:picLocks noChangeAspect="1"/>
          </p:cNvPicPr>
          <p:nvPr/>
        </p:nvPicPr>
        <p:blipFill rotWithShape="1">
          <a:blip r:embed="rId18" cstate="print">
            <a:extLst>
              <a:ext uri="{28A0092B-C50C-407E-A947-70E740481C1C}">
                <a14:useLocalDpi xmlns:a14="http://schemas.microsoft.com/office/drawing/2010/main" val="0"/>
              </a:ext>
            </a:extLst>
          </a:blip>
          <a:srcRect t="15077"/>
          <a:stretch/>
        </p:blipFill>
        <p:spPr>
          <a:xfrm rot="10800000">
            <a:off x="1222670" y="24976947"/>
            <a:ext cx="2774731" cy="2631361"/>
          </a:xfrm>
          <a:prstGeom prst="rect">
            <a:avLst/>
          </a:prstGeom>
          <a:ln>
            <a:solidFill>
              <a:schemeClr val="tx1"/>
            </a:solidFill>
          </a:ln>
        </p:spPr>
      </p:pic>
      <p:pic>
        <p:nvPicPr>
          <p:cNvPr id="21" name="Picture 20">
            <a:extLst>
              <a:ext uri="{FF2B5EF4-FFF2-40B4-BE49-F238E27FC236}">
                <a16:creationId xmlns:a16="http://schemas.microsoft.com/office/drawing/2014/main" id="{DF5B7C3D-EAE3-5145-A033-59A3BACBAE0C}"/>
              </a:ext>
            </a:extLst>
          </p:cNvPr>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11218669" y="24951406"/>
            <a:ext cx="2774731" cy="2682446"/>
          </a:xfrm>
          <a:prstGeom prst="rect">
            <a:avLst/>
          </a:prstGeom>
          <a:ln>
            <a:solidFill>
              <a:schemeClr val="tx1"/>
            </a:solidFill>
          </a:ln>
        </p:spPr>
      </p:pic>
      <p:pic>
        <p:nvPicPr>
          <p:cNvPr id="2" name="STaRS Poster_GAJDA_V5_GAJDA_TREASTER_YOON_0315">
            <a:hlinkClick r:id="" action="ppaction://media"/>
            <a:extLst>
              <a:ext uri="{FF2B5EF4-FFF2-40B4-BE49-F238E27FC236}">
                <a16:creationId xmlns:a16="http://schemas.microsoft.com/office/drawing/2014/main" id="{97C17913-361B-48F2-BC96-734E209AB2EE}"/>
              </a:ext>
            </a:extLst>
          </p:cNvPr>
          <p:cNvPicPr>
            <a:picLocks noChangeAspect="1"/>
          </p:cNvPicPr>
          <p:nvPr>
            <a:audioFile r:link="rId2"/>
            <p:extLst>
              <p:ext uri="{DAA4B4D4-6D71-4841-9C94-3DE7FCFB9230}">
                <p14:media xmlns:p14="http://schemas.microsoft.com/office/powerpoint/2010/main" r:embed="rId1"/>
              </p:ext>
            </p:extLst>
          </p:nvPr>
        </p:nvPicPr>
        <p:blipFill>
          <a:blip r:embed="rId20"/>
          <a:stretch>
            <a:fillRect/>
          </a:stretch>
        </p:blipFill>
        <p:spPr>
          <a:xfrm>
            <a:off x="370711" y="3707909"/>
            <a:ext cx="1636018" cy="1636018"/>
          </a:xfrm>
          <a:prstGeom prst="rect">
            <a:avLst/>
          </a:prstGeom>
        </p:spPr>
      </p:pic>
    </p:spTree>
  </p:cSld>
  <p:clrMapOvr>
    <a:masterClrMapping/>
  </p:clrMapOvr>
  <p:transition spd="med" advTm="13718"/>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39584"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Science Poster">
  <a:themeElements>
    <a:clrScheme name="Science Poster">
      <a:dk1>
        <a:srgbClr val="000000"/>
      </a:dk1>
      <a:lt1>
        <a:srgbClr val="FFFFFF"/>
      </a:lt1>
      <a:dk2>
        <a:srgbClr val="A7A7A7"/>
      </a:dk2>
      <a:lt2>
        <a:srgbClr val="535353"/>
      </a:lt2>
      <a:accent1>
        <a:srgbClr val="00B0EA"/>
      </a:accent1>
      <a:accent2>
        <a:srgbClr val="45AE22"/>
      </a:accent2>
      <a:accent3>
        <a:srgbClr val="FFFF00"/>
      </a:accent3>
      <a:accent4>
        <a:srgbClr val="F2760D"/>
      </a:accent4>
      <a:accent5>
        <a:srgbClr val="BB2B35"/>
      </a:accent5>
      <a:accent6>
        <a:srgbClr val="6C3CA2"/>
      </a:accent6>
      <a:hlink>
        <a:srgbClr val="0000FF"/>
      </a:hlink>
      <a:folHlink>
        <a:srgbClr val="FF00FF"/>
      </a:folHlink>
    </a:clrScheme>
    <a:fontScheme name="Science Poster">
      <a:majorFont>
        <a:latin typeface="Arial"/>
        <a:ea typeface="Arial"/>
        <a:cs typeface="Arial"/>
      </a:majorFont>
      <a:minorFont>
        <a:latin typeface="Helvetica"/>
        <a:ea typeface="Helvetica"/>
        <a:cs typeface="Helvetica"/>
      </a:minorFont>
    </a:fontScheme>
    <a:fmtScheme name="Science Poste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cience Poster">
  <a:themeElements>
    <a:clrScheme name="Science Poster">
      <a:dk1>
        <a:srgbClr val="000000"/>
      </a:dk1>
      <a:lt1>
        <a:srgbClr val="FFFFFF"/>
      </a:lt1>
      <a:dk2>
        <a:srgbClr val="A7A7A7"/>
      </a:dk2>
      <a:lt2>
        <a:srgbClr val="535353"/>
      </a:lt2>
      <a:accent1>
        <a:srgbClr val="00B0EA"/>
      </a:accent1>
      <a:accent2>
        <a:srgbClr val="45AE22"/>
      </a:accent2>
      <a:accent3>
        <a:srgbClr val="FFFF00"/>
      </a:accent3>
      <a:accent4>
        <a:srgbClr val="F2760D"/>
      </a:accent4>
      <a:accent5>
        <a:srgbClr val="BB2B35"/>
      </a:accent5>
      <a:accent6>
        <a:srgbClr val="6C3CA2"/>
      </a:accent6>
      <a:hlink>
        <a:srgbClr val="0000FF"/>
      </a:hlink>
      <a:folHlink>
        <a:srgbClr val="FF00FF"/>
      </a:folHlink>
    </a:clrScheme>
    <a:fontScheme name="Science Poster">
      <a:majorFont>
        <a:latin typeface="Arial"/>
        <a:ea typeface="Arial"/>
        <a:cs typeface="Arial"/>
      </a:majorFont>
      <a:minorFont>
        <a:latin typeface="Helvetica"/>
        <a:ea typeface="Helvetica"/>
        <a:cs typeface="Helvetica"/>
      </a:minorFont>
    </a:fontScheme>
    <a:fmtScheme name="Science Poste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E53A393CB9A824F8E5BD476607D5D2E" ma:contentTypeVersion="12" ma:contentTypeDescription="Create a new document." ma:contentTypeScope="" ma:versionID="6045d3ace59d3f696d21e3153a0be844">
  <xsd:schema xmlns:xsd="http://www.w3.org/2001/XMLSchema" xmlns:xs="http://www.w3.org/2001/XMLSchema" xmlns:p="http://schemas.microsoft.com/office/2006/metadata/properties" xmlns:ns2="90f56e44-bc7e-455b-b33c-b0e5b0afd0cf" xmlns:ns3="89f8c03d-daa6-4237-b10e-ddb69e83536c" targetNamespace="http://schemas.microsoft.com/office/2006/metadata/properties" ma:root="true" ma:fieldsID="67d77a51518ec818fc9e70c2807150f9" ns2:_="" ns3:_="">
    <xsd:import namespace="90f56e44-bc7e-455b-b33c-b0e5b0afd0cf"/>
    <xsd:import namespace="89f8c03d-daa6-4237-b10e-ddb69e83536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OCR" minOccurs="0"/>
                <xsd:element ref="ns2:MediaServiceLocation" minOccurs="0"/>
                <xsd:element ref="ns2:MediaServiceAutoKeyPoints" minOccurs="0"/>
                <xsd:element ref="ns2:MediaServiceKeyPoint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0f56e44-bc7e-455b-b33c-b0e5b0afd0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Location" ma:index="15" nillable="true" ma:displayName="Location" ma:internalName="MediaServiceLocatio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9f8c03d-daa6-4237-b10e-ddb69e83536c"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2A147BA-B3A6-4A6B-B3BF-719ABC0DEEA3}">
  <ds:schemaRefs>
    <ds:schemaRef ds:uri="http://purl.org/dc/elements/1.1/"/>
    <ds:schemaRef ds:uri="http://schemas.microsoft.com/office/2006/documentManagement/types"/>
    <ds:schemaRef ds:uri="http://purl.org/dc/terms/"/>
    <ds:schemaRef ds:uri="http://schemas.microsoft.com/office/2006/metadata/properties"/>
    <ds:schemaRef ds:uri="http://schemas.microsoft.com/office/infopath/2007/PartnerControls"/>
    <ds:schemaRef ds:uri="http://schemas.openxmlformats.org/package/2006/metadata/core-properties"/>
    <ds:schemaRef ds:uri="ddd615c5-b9c0-4e0d-a180-76711af56132"/>
    <ds:schemaRef ds:uri="http://www.w3.org/XML/1998/namespace"/>
    <ds:schemaRef ds:uri="b3126220-8a3a-4aee-9049-ec2b6762a84e"/>
    <ds:schemaRef ds:uri="http://schemas.microsoft.com/sharepoint/v3"/>
    <ds:schemaRef ds:uri="http://purl.org/dc/dcmitype/"/>
  </ds:schemaRefs>
</ds:datastoreItem>
</file>

<file path=customXml/itemProps2.xml><?xml version="1.0" encoding="utf-8"?>
<ds:datastoreItem xmlns:ds="http://schemas.openxmlformats.org/officeDocument/2006/customXml" ds:itemID="{E0B5885A-D2BD-41C0-A11E-61310F747830}"/>
</file>

<file path=customXml/itemProps3.xml><?xml version="1.0" encoding="utf-8"?>
<ds:datastoreItem xmlns:ds="http://schemas.openxmlformats.org/officeDocument/2006/customXml" ds:itemID="{55A425FC-8F27-4D92-B4C5-03A2710B489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2651</TotalTime>
  <Words>1147</Words>
  <Application>Microsoft Office PowerPoint</Application>
  <PresentationFormat>Custom</PresentationFormat>
  <Paragraphs>48</Paragraphs>
  <Slides>1</Slides>
  <Notes>1</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Science Poster</vt:lpstr>
      <vt:lpstr>     Nutrient Recycle Using Hydrogels Synthesized via UV Photo-initiation   Jason Gajda, Kiana Treaster, William Yoon, Seungjin Lee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Nutrients Recycle Using Hydrogels Synthesized via UV Photo-initiation   Jason Gajda, Kiana Treaster, William Yoon; Dr. Seungjin Lee*</dc:title>
  <dc:creator>Seungjin Lee</dc:creator>
  <cp:lastModifiedBy>Seungjin Lee</cp:lastModifiedBy>
  <cp:revision>48</cp:revision>
  <dcterms:modified xsi:type="dcterms:W3CDTF">2021-03-23T18:25:30Z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0x0101001E53A393CB9A824F8E5BD476607D5D2E</vt:lpwstr>
  </property>
</Properties>
</file>